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drawings/drawing1.xml" ContentType="application/vnd.openxmlformats-officedocument.drawingml.chartshapes+xml"/>
  <Override PartName="/ppt/notesSlides/notesSlide9.xml" ContentType="application/vnd.openxmlformats-officedocument.presentationml.notesSlid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charts/chart4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drawings/drawing2.xml" ContentType="application/vnd.openxmlformats-officedocument.drawingml.chartshapes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1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5"/>
  </p:notesMasterIdLst>
  <p:handoutMasterIdLst>
    <p:handoutMasterId r:id="rId26"/>
  </p:handoutMasterIdLst>
  <p:sldIdLst>
    <p:sldId id="256" r:id="rId2"/>
    <p:sldId id="280" r:id="rId3"/>
    <p:sldId id="274" r:id="rId4"/>
    <p:sldId id="298" r:id="rId5"/>
    <p:sldId id="295" r:id="rId6"/>
    <p:sldId id="275" r:id="rId7"/>
    <p:sldId id="278" r:id="rId8"/>
    <p:sldId id="296" r:id="rId9"/>
    <p:sldId id="305" r:id="rId10"/>
    <p:sldId id="297" r:id="rId11"/>
    <p:sldId id="299" r:id="rId12"/>
    <p:sldId id="306" r:id="rId13"/>
    <p:sldId id="307" r:id="rId14"/>
    <p:sldId id="308" r:id="rId15"/>
    <p:sldId id="309" r:id="rId16"/>
    <p:sldId id="310" r:id="rId17"/>
    <p:sldId id="311" r:id="rId18"/>
    <p:sldId id="312" r:id="rId19"/>
    <p:sldId id="300" r:id="rId20"/>
    <p:sldId id="301" r:id="rId21"/>
    <p:sldId id="302" r:id="rId22"/>
    <p:sldId id="304" r:id="rId23"/>
    <p:sldId id="303" r:id="rId24"/>
  </p:sldIdLst>
  <p:sldSz cx="12192000" cy="6858000"/>
  <p:notesSz cx="6645275" cy="9775825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8D7CD"/>
    <a:srgbClr val="3399FF"/>
    <a:srgbClr val="1F4E79"/>
    <a:srgbClr val="3B67B7"/>
    <a:srgbClr val="0066FF"/>
    <a:srgbClr val="0033CC"/>
    <a:srgbClr val="198B88"/>
    <a:srgbClr val="20B3B0"/>
    <a:srgbClr val="8FAADC"/>
    <a:srgbClr val="CC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69012ECD-51FC-41F1-AA8D-1B2483CD663E}" styleName="Light Style 2 - Ac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0705" autoAdjust="0"/>
    <p:restoredTop sz="91124" autoAdjust="0"/>
  </p:normalViewPr>
  <p:slideViewPr>
    <p:cSldViewPr snapToGrid="0">
      <p:cViewPr varScale="1">
        <p:scale>
          <a:sx n="75" d="100"/>
          <a:sy n="75" d="100"/>
        </p:scale>
        <p:origin x="655" y="2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DELL\OneDrive%20-%20SUK%20Selangor\1%20PORTAL%202016%202018\1%20Jawab%20Audit%20Portal%202018%202019\Audit%20portal%202019\Sesi%20Audit%2016Mei2019%20Bersama%20Penyelaras%20Kandungan%20semua\final%20keputusan%20review%20ogos%202019.xlsx" TargetMode="External"/><Relationship Id="rId2" Type="http://schemas.microsoft.com/office/2011/relationships/chartColorStyle" Target="colors1.xml"/><Relationship Id="rId1" Type="http://schemas.microsoft.com/office/2011/relationships/chartStyle" Target="style1.xml"/><Relationship Id="rId4" Type="http://schemas.openxmlformats.org/officeDocument/2006/relationships/chartUserShapes" Target="../drawings/drawing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DELL\OneDrive%20-%20SUK%20Selangor\1%20PORTAL%202016%202018\1%20Jawab%20Audit%20Portal%202018%202019\Audit%20portal%202019\Sesi%20Audit%2016Mei2019%20Bersama%20Penyelaras%20Kandungan%20semua\final%20keputusan%20review%20ogos%202019.xlsx" TargetMode="External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.xlsx"/><Relationship Id="rId2" Type="http://schemas.microsoft.com/office/2011/relationships/chartColorStyle" Target="colors4.xml"/><Relationship Id="rId1" Type="http://schemas.microsoft.com/office/2011/relationships/chartStyle" Target="style4.xml"/><Relationship Id="rId4" Type="http://schemas.openxmlformats.org/officeDocument/2006/relationships/chartUserShapes" Target="../drawings/drawing2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depthPercent val="100"/>
      <c:rAngAx val="1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bar3DChart>
        <c:barDir val="col"/>
        <c:grouping val="stacked"/>
        <c:varyColors val="0"/>
        <c:ser>
          <c:idx val="0"/>
          <c:order val="0"/>
          <c:tx>
            <c:strRef>
              <c:f>'Jabatan Selangor'!$C$95</c:f>
              <c:strCache>
                <c:ptCount val="1"/>
                <c:pt idx="0">
                  <c:v>JABATAN KERAJAAN NEGERI</c:v>
                </c:pt>
              </c:strCache>
            </c:strRef>
          </c:tx>
          <c:spPr>
            <a:gradFill rotWithShape="1">
              <a:gsLst>
                <a:gs pos="0">
                  <a:schemeClr val="accent1">
                    <a:satMod val="103000"/>
                    <a:lumMod val="102000"/>
                    <a:tint val="94000"/>
                  </a:schemeClr>
                </a:gs>
                <a:gs pos="50000">
                  <a:schemeClr val="accent1">
                    <a:satMod val="110000"/>
                    <a:lumMod val="100000"/>
                    <a:shade val="100000"/>
                  </a:schemeClr>
                </a:gs>
                <a:gs pos="100000">
                  <a:schemeClr val="accent1">
                    <a:lumMod val="99000"/>
                    <a:satMod val="120000"/>
                    <a:shade val="78000"/>
                  </a:schemeClr>
                </a:gs>
              </a:gsLst>
              <a:lin ang="5400000" scaled="0"/>
            </a:gradFill>
            <a:ln>
              <a:noFill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  <a:sp3d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400" b="0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lt1">
                          <a:lumMod val="95000"/>
                          <a:alpha val="54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numRef>
              <c:f>'Jabatan Selangor'!$B$96:$B$105</c:f>
              <c:numCache>
                <c:formatCode>0%</c:formatCode>
                <c:ptCount val="10"/>
                <c:pt idx="0">
                  <c:v>1</c:v>
                </c:pt>
                <c:pt idx="1">
                  <c:v>0.9</c:v>
                </c:pt>
                <c:pt idx="2">
                  <c:v>0.8</c:v>
                </c:pt>
                <c:pt idx="3">
                  <c:v>0.7</c:v>
                </c:pt>
                <c:pt idx="4">
                  <c:v>0.6</c:v>
                </c:pt>
                <c:pt idx="5">
                  <c:v>0.5</c:v>
                </c:pt>
                <c:pt idx="6">
                  <c:v>0.4</c:v>
                </c:pt>
                <c:pt idx="7">
                  <c:v>0.3</c:v>
                </c:pt>
                <c:pt idx="8">
                  <c:v>0.2</c:v>
                </c:pt>
                <c:pt idx="9">
                  <c:v>0.1</c:v>
                </c:pt>
              </c:numCache>
            </c:numRef>
          </c:cat>
          <c:val>
            <c:numRef>
              <c:f>'Jabatan Selangor'!$C$96:$C$105</c:f>
              <c:numCache>
                <c:formatCode>General</c:formatCode>
                <c:ptCount val="10"/>
                <c:pt idx="0">
                  <c:v>5</c:v>
                </c:pt>
                <c:pt idx="1">
                  <c:v>2</c:v>
                </c:pt>
                <c:pt idx="2">
                  <c:v>2</c:v>
                </c:pt>
                <c:pt idx="3">
                  <c:v>1</c:v>
                </c:pt>
                <c:pt idx="4">
                  <c:v>0</c:v>
                </c:pt>
                <c:pt idx="5">
                  <c:v>1</c:v>
                </c:pt>
                <c:pt idx="6">
                  <c:v>1</c:v>
                </c:pt>
                <c:pt idx="7">
                  <c:v>0</c:v>
                </c:pt>
                <c:pt idx="8">
                  <c:v>0</c:v>
                </c:pt>
                <c:pt idx="9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6035-4550-A7F2-4D61DB7B8C35}"/>
            </c:ext>
          </c:extLst>
        </c:ser>
        <c:ser>
          <c:idx val="1"/>
          <c:order val="1"/>
          <c:tx>
            <c:strRef>
              <c:f>'Jabatan Selangor'!$D$95</c:f>
              <c:strCache>
                <c:ptCount val="1"/>
                <c:pt idx="0">
                  <c:v>BADAN BERKANUN</c:v>
                </c:pt>
              </c:strCache>
            </c:strRef>
          </c:tx>
          <c:spPr>
            <a:gradFill rotWithShape="1">
              <a:gsLst>
                <a:gs pos="0">
                  <a:schemeClr val="accent2">
                    <a:satMod val="103000"/>
                    <a:lumMod val="102000"/>
                    <a:tint val="94000"/>
                  </a:schemeClr>
                </a:gs>
                <a:gs pos="50000">
                  <a:schemeClr val="accent2">
                    <a:satMod val="110000"/>
                    <a:lumMod val="100000"/>
                    <a:shade val="100000"/>
                  </a:schemeClr>
                </a:gs>
                <a:gs pos="100000">
                  <a:schemeClr val="accent2">
                    <a:lumMod val="99000"/>
                    <a:satMod val="120000"/>
                    <a:shade val="78000"/>
                  </a:schemeClr>
                </a:gs>
              </a:gsLst>
              <a:lin ang="5400000" scaled="0"/>
            </a:gradFill>
            <a:ln>
              <a:noFill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  <a:sp3d/>
          </c:spPr>
          <c:invertIfNegative val="0"/>
          <c:dLbls>
            <c:dLbl>
              <c:idx val="0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7-4D15-4C8C-B4B1-4B45D433DD07}"/>
                </c:ext>
              </c:extLst>
            </c:dLbl>
            <c:dLbl>
              <c:idx val="5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6-4D15-4C8C-B4B1-4B45D433DD07}"/>
                </c:ext>
              </c:extLst>
            </c:dLbl>
            <c:dLbl>
              <c:idx val="6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4-4D15-4C8C-B4B1-4B45D433DD07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400" b="0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lt1">
                          <a:lumMod val="95000"/>
                          <a:alpha val="54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numRef>
              <c:f>'Jabatan Selangor'!$B$96:$B$105</c:f>
              <c:numCache>
                <c:formatCode>0%</c:formatCode>
                <c:ptCount val="10"/>
                <c:pt idx="0">
                  <c:v>1</c:v>
                </c:pt>
                <c:pt idx="1">
                  <c:v>0.9</c:v>
                </c:pt>
                <c:pt idx="2">
                  <c:v>0.8</c:v>
                </c:pt>
                <c:pt idx="3">
                  <c:v>0.7</c:v>
                </c:pt>
                <c:pt idx="4">
                  <c:v>0.6</c:v>
                </c:pt>
                <c:pt idx="5">
                  <c:v>0.5</c:v>
                </c:pt>
                <c:pt idx="6">
                  <c:v>0.4</c:v>
                </c:pt>
                <c:pt idx="7">
                  <c:v>0.3</c:v>
                </c:pt>
                <c:pt idx="8">
                  <c:v>0.2</c:v>
                </c:pt>
                <c:pt idx="9">
                  <c:v>0.1</c:v>
                </c:pt>
              </c:numCache>
            </c:numRef>
          </c:cat>
          <c:val>
            <c:numRef>
              <c:f>'Jabatan Selangor'!$D$96:$D$105</c:f>
              <c:numCache>
                <c:formatCode>General</c:formatCode>
                <c:ptCount val="10"/>
                <c:pt idx="0">
                  <c:v>0</c:v>
                </c:pt>
                <c:pt idx="1">
                  <c:v>1</c:v>
                </c:pt>
                <c:pt idx="2">
                  <c:v>2</c:v>
                </c:pt>
                <c:pt idx="3">
                  <c:v>2</c:v>
                </c:pt>
                <c:pt idx="4">
                  <c:v>0</c:v>
                </c:pt>
                <c:pt idx="5">
                  <c:v>0</c:v>
                </c:pt>
                <c:pt idx="6">
                  <c:v>0</c:v>
                </c:pt>
                <c:pt idx="7">
                  <c:v>0</c:v>
                </c:pt>
                <c:pt idx="8">
                  <c:v>0</c:v>
                </c:pt>
                <c:pt idx="9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6035-4550-A7F2-4D61DB7B8C35}"/>
            </c:ext>
          </c:extLst>
        </c:ser>
        <c:ser>
          <c:idx val="2"/>
          <c:order val="2"/>
          <c:tx>
            <c:strRef>
              <c:f>'Jabatan Selangor'!$E$95</c:f>
              <c:strCache>
                <c:ptCount val="1"/>
                <c:pt idx="0">
                  <c:v>PEJABAT DAERAH</c:v>
                </c:pt>
              </c:strCache>
            </c:strRef>
          </c:tx>
          <c:spPr>
            <a:gradFill rotWithShape="1">
              <a:gsLst>
                <a:gs pos="0">
                  <a:schemeClr val="accent3">
                    <a:satMod val="103000"/>
                    <a:lumMod val="102000"/>
                    <a:tint val="94000"/>
                  </a:schemeClr>
                </a:gs>
                <a:gs pos="50000">
                  <a:schemeClr val="accent3">
                    <a:satMod val="110000"/>
                    <a:lumMod val="100000"/>
                    <a:shade val="100000"/>
                  </a:schemeClr>
                </a:gs>
                <a:gs pos="100000">
                  <a:schemeClr val="accent3">
                    <a:lumMod val="99000"/>
                    <a:satMod val="120000"/>
                    <a:shade val="78000"/>
                  </a:schemeClr>
                </a:gs>
              </a:gsLst>
              <a:lin ang="5400000" scaled="0"/>
            </a:gradFill>
            <a:ln>
              <a:noFill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  <a:sp3d/>
          </c:spPr>
          <c:invertIfNegative val="0"/>
          <c:dLbls>
            <c:dLbl>
              <c:idx val="5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4D15-4C8C-B4B1-4B45D433DD07}"/>
                </c:ext>
              </c:extLst>
            </c:dLbl>
            <c:dLbl>
              <c:idx val="6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4D15-4C8C-B4B1-4B45D433DD07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400" b="0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lt1">
                          <a:lumMod val="95000"/>
                          <a:alpha val="54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numRef>
              <c:f>'Jabatan Selangor'!$B$96:$B$105</c:f>
              <c:numCache>
                <c:formatCode>0%</c:formatCode>
                <c:ptCount val="10"/>
                <c:pt idx="0">
                  <c:v>1</c:v>
                </c:pt>
                <c:pt idx="1">
                  <c:v>0.9</c:v>
                </c:pt>
                <c:pt idx="2">
                  <c:v>0.8</c:v>
                </c:pt>
                <c:pt idx="3">
                  <c:v>0.7</c:v>
                </c:pt>
                <c:pt idx="4">
                  <c:v>0.6</c:v>
                </c:pt>
                <c:pt idx="5">
                  <c:v>0.5</c:v>
                </c:pt>
                <c:pt idx="6">
                  <c:v>0.4</c:v>
                </c:pt>
                <c:pt idx="7">
                  <c:v>0.3</c:v>
                </c:pt>
                <c:pt idx="8">
                  <c:v>0.2</c:v>
                </c:pt>
                <c:pt idx="9">
                  <c:v>0.1</c:v>
                </c:pt>
              </c:numCache>
            </c:numRef>
          </c:cat>
          <c:val>
            <c:numRef>
              <c:f>'Jabatan Selangor'!$E$96:$E$105</c:f>
              <c:numCache>
                <c:formatCode>General</c:formatCode>
                <c:ptCount val="10"/>
                <c:pt idx="0">
                  <c:v>4</c:v>
                </c:pt>
                <c:pt idx="1">
                  <c:v>3</c:v>
                </c:pt>
                <c:pt idx="2">
                  <c:v>1</c:v>
                </c:pt>
                <c:pt idx="3">
                  <c:v>1</c:v>
                </c:pt>
                <c:pt idx="4">
                  <c:v>0</c:v>
                </c:pt>
                <c:pt idx="5">
                  <c:v>0</c:v>
                </c:pt>
                <c:pt idx="6">
                  <c:v>0</c:v>
                </c:pt>
                <c:pt idx="7">
                  <c:v>0</c:v>
                </c:pt>
                <c:pt idx="8">
                  <c:v>0</c:v>
                </c:pt>
                <c:pt idx="9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6035-4550-A7F2-4D61DB7B8C35}"/>
            </c:ext>
          </c:extLst>
        </c:ser>
        <c:ser>
          <c:idx val="3"/>
          <c:order val="3"/>
          <c:tx>
            <c:strRef>
              <c:f>'Jabatan Selangor'!$F$95</c:f>
              <c:strCache>
                <c:ptCount val="1"/>
                <c:pt idx="0">
                  <c:v>PBT</c:v>
                </c:pt>
              </c:strCache>
            </c:strRef>
          </c:tx>
          <c:spPr>
            <a:solidFill>
              <a:srgbClr val="20B3B0"/>
            </a:solidFill>
            <a:ln>
              <a:noFill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  <a:sp3d/>
          </c:spPr>
          <c:invertIfNegative val="0"/>
          <c:dLbls>
            <c:dLbl>
              <c:idx val="3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4D15-4C8C-B4B1-4B45D433DD07}"/>
                </c:ext>
              </c:extLst>
            </c:dLbl>
            <c:dLbl>
              <c:idx val="5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4D15-4C8C-B4B1-4B45D433DD07}"/>
                </c:ext>
              </c:extLst>
            </c:dLbl>
            <c:dLbl>
              <c:idx val="6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2-4D15-4C8C-B4B1-4B45D433DD07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400" b="0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lt1">
                          <a:lumMod val="95000"/>
                          <a:alpha val="54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numRef>
              <c:f>'Jabatan Selangor'!$B$96:$B$105</c:f>
              <c:numCache>
                <c:formatCode>0%</c:formatCode>
                <c:ptCount val="10"/>
                <c:pt idx="0">
                  <c:v>1</c:v>
                </c:pt>
                <c:pt idx="1">
                  <c:v>0.9</c:v>
                </c:pt>
                <c:pt idx="2">
                  <c:v>0.8</c:v>
                </c:pt>
                <c:pt idx="3">
                  <c:v>0.7</c:v>
                </c:pt>
                <c:pt idx="4">
                  <c:v>0.6</c:v>
                </c:pt>
                <c:pt idx="5">
                  <c:v>0.5</c:v>
                </c:pt>
                <c:pt idx="6">
                  <c:v>0.4</c:v>
                </c:pt>
                <c:pt idx="7">
                  <c:v>0.3</c:v>
                </c:pt>
                <c:pt idx="8">
                  <c:v>0.2</c:v>
                </c:pt>
                <c:pt idx="9">
                  <c:v>0.1</c:v>
                </c:pt>
              </c:numCache>
            </c:numRef>
          </c:cat>
          <c:val>
            <c:numRef>
              <c:f>'Jabatan Selangor'!$F$96:$F$105</c:f>
              <c:numCache>
                <c:formatCode>General</c:formatCode>
                <c:ptCount val="10"/>
                <c:pt idx="0">
                  <c:v>5</c:v>
                </c:pt>
                <c:pt idx="1">
                  <c:v>4</c:v>
                </c:pt>
                <c:pt idx="2">
                  <c:v>3</c:v>
                </c:pt>
                <c:pt idx="3">
                  <c:v>0</c:v>
                </c:pt>
                <c:pt idx="4">
                  <c:v>0</c:v>
                </c:pt>
                <c:pt idx="5">
                  <c:v>0</c:v>
                </c:pt>
                <c:pt idx="6">
                  <c:v>0</c:v>
                </c:pt>
                <c:pt idx="7">
                  <c:v>0</c:v>
                </c:pt>
                <c:pt idx="8">
                  <c:v>0</c:v>
                </c:pt>
                <c:pt idx="9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6035-4550-A7F2-4D61DB7B8C35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shape val="box"/>
        <c:axId val="889987968"/>
        <c:axId val="889988296"/>
        <c:axId val="0"/>
      </c:bar3DChart>
      <c:catAx>
        <c:axId val="889987968"/>
        <c:scaling>
          <c:orientation val="minMax"/>
        </c:scaling>
        <c:delete val="0"/>
        <c:axPos val="b"/>
        <c:numFmt formatCode="0%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lt1">
                    <a:lumMod val="8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889988296"/>
        <c:crosses val="autoZero"/>
        <c:auto val="1"/>
        <c:lblAlgn val="ctr"/>
        <c:lblOffset val="100"/>
        <c:noMultiLvlLbl val="0"/>
      </c:catAx>
      <c:valAx>
        <c:axId val="889988296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dk1">
                  <a:lumMod val="50000"/>
                  <a:lumOff val="50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lt1">
                    <a:lumMod val="8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889987968"/>
        <c:crosses val="autoZero"/>
        <c:crossBetween val="between"/>
      </c:valAx>
      <c:dTable>
        <c:showHorzBorder val="1"/>
        <c:showVertBorder val="1"/>
        <c:showOutline val="1"/>
        <c:showKeys val="1"/>
        <c:spPr>
          <a:noFill/>
          <a:ln w="9525">
            <a:solidFill>
              <a:schemeClr val="lt1">
                <a:lumMod val="95000"/>
                <a:alpha val="54000"/>
              </a:schemeClr>
            </a:solidFill>
          </a:ln>
          <a:effectLst/>
        </c:spPr>
        <c:txPr>
          <a:bodyPr rot="0" spcFirstLastPara="1" vertOverflow="ellipsis" vert="horz" wrap="square" anchor="ctr" anchorCtr="1"/>
          <a:lstStyle/>
          <a:p>
            <a:pPr rtl="0">
              <a:defRPr sz="1400" b="0" i="0" u="none" strike="noStrike" kern="1200" baseline="0">
                <a:solidFill>
                  <a:schemeClr val="lt1">
                    <a:lumMod val="8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</c:dTable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baseline="0">
              <a:solidFill>
                <a:schemeClr val="lt1">
                  <a:lumMod val="8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>
    <a:gradFill flip="none" rotWithShape="1">
      <a:gsLst>
        <a:gs pos="0">
          <a:schemeClr val="dk1">
            <a:lumMod val="65000"/>
            <a:lumOff val="35000"/>
          </a:schemeClr>
        </a:gs>
        <a:gs pos="100000">
          <a:schemeClr val="dk1">
            <a:lumMod val="85000"/>
            <a:lumOff val="15000"/>
          </a:schemeClr>
        </a:gs>
      </a:gsLst>
      <a:path path="circle">
        <a:fillToRect l="50000" t="50000" r="50000" b="50000"/>
      </a:path>
      <a:tileRect/>
    </a:gradFill>
    <a:ln>
      <a:noFill/>
    </a:ln>
    <a:effectLst/>
  </c:spPr>
  <c:txPr>
    <a:bodyPr/>
    <a:lstStyle/>
    <a:p>
      <a:pPr>
        <a:defRPr sz="1400"/>
      </a:pPr>
      <a:endParaRPr lang="en-US"/>
    </a:p>
  </c:txPr>
  <c:externalData r:id="rId3">
    <c:autoUpdate val="0"/>
  </c:externalData>
  <c:userShapes r:id="rId4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depthPercent val="100"/>
      <c:rAngAx val="1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bar3DChart>
        <c:barDir val="bar"/>
        <c:grouping val="clustered"/>
        <c:varyColors val="0"/>
        <c:ser>
          <c:idx val="0"/>
          <c:order val="0"/>
          <c:tx>
            <c:strRef>
              <c:f>'Jabatan Selangor'!$B$117</c:f>
              <c:strCache>
                <c:ptCount val="1"/>
                <c:pt idx="0">
                  <c:v>jabatan</c:v>
                </c:pt>
              </c:strCache>
            </c:strRef>
          </c:tx>
          <c:spPr>
            <a:gradFill rotWithShape="1">
              <a:gsLst>
                <a:gs pos="0">
                  <a:schemeClr val="accent1">
                    <a:satMod val="103000"/>
                    <a:lumMod val="102000"/>
                    <a:tint val="94000"/>
                  </a:schemeClr>
                </a:gs>
                <a:gs pos="50000">
                  <a:schemeClr val="accent1">
                    <a:satMod val="110000"/>
                    <a:lumMod val="100000"/>
                    <a:shade val="100000"/>
                  </a:schemeClr>
                </a:gs>
                <a:gs pos="100000">
                  <a:schemeClr val="accent1">
                    <a:lumMod val="99000"/>
                    <a:satMod val="120000"/>
                    <a:shade val="78000"/>
                  </a:schemeClr>
                </a:gs>
              </a:gsLst>
              <a:lin ang="5400000" scaled="0"/>
            </a:gradFill>
            <a:ln>
              <a:noFill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  <a:sp3d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200" b="1" i="0" u="none" strike="noStrike" kern="1200" baseline="0">
                    <a:solidFill>
                      <a:srgbClr val="FFFF00"/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lt1">
                          <a:lumMod val="95000"/>
                          <a:alpha val="54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'Jabatan Selangor'!$C$116:$L$116</c:f>
              <c:strCache>
                <c:ptCount val="10"/>
                <c:pt idx="0">
                  <c:v>Berita / Aktiviti / Peristiwa</c:v>
                </c:pt>
                <c:pt idx="1">
                  <c:v>Hebahan / Pengumuman / Makluman</c:v>
                </c:pt>
                <c:pt idx="2">
                  <c:v>Bilangan Transaksi Perkhidmatan Dalam Talian</c:v>
                </c:pt>
                <c:pt idx="3">
                  <c:v>Piagam Pelanggan</c:v>
                </c:pt>
                <c:pt idx="4">
                  <c:v>Sebutharga / Tender / Jawatan Kosong</c:v>
                </c:pt>
                <c:pt idx="5">
                  <c:v>Maklumat Anggota Pentadbir dan Pengurusan Atasan</c:v>
                </c:pt>
                <c:pt idx="6">
                  <c:v>Twitter Twet</c:v>
                </c:pt>
                <c:pt idx="7">
                  <c:v>Facebook Post</c:v>
                </c:pt>
                <c:pt idx="8">
                  <c:v>Dasar Kerajaan</c:v>
                </c:pt>
                <c:pt idx="9">
                  <c:v>e-Participation </c:v>
                </c:pt>
              </c:strCache>
            </c:strRef>
          </c:cat>
          <c:val>
            <c:numRef>
              <c:f>'Jabatan Selangor'!$C$117:$L$117</c:f>
              <c:numCache>
                <c:formatCode>0</c:formatCode>
                <c:ptCount val="10"/>
                <c:pt idx="0">
                  <c:v>36</c:v>
                </c:pt>
                <c:pt idx="1">
                  <c:v>37</c:v>
                </c:pt>
                <c:pt idx="2">
                  <c:v>26</c:v>
                </c:pt>
                <c:pt idx="3">
                  <c:v>24</c:v>
                </c:pt>
                <c:pt idx="4">
                  <c:v>38</c:v>
                </c:pt>
                <c:pt idx="5">
                  <c:v>37</c:v>
                </c:pt>
                <c:pt idx="6">
                  <c:v>34</c:v>
                </c:pt>
                <c:pt idx="7">
                  <c:v>36</c:v>
                </c:pt>
                <c:pt idx="8">
                  <c:v>34</c:v>
                </c:pt>
                <c:pt idx="9">
                  <c:v>29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1375-4D3E-B4EF-A953BB88CBB9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shape val="box"/>
        <c:axId val="193232480"/>
        <c:axId val="193233136"/>
        <c:axId val="0"/>
      </c:bar3DChart>
      <c:catAx>
        <c:axId val="193232480"/>
        <c:scaling>
          <c:orientation val="maxMin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1" i="0" u="none" strike="noStrike" kern="1200" baseline="0">
                <a:solidFill>
                  <a:schemeClr val="lt1">
                    <a:lumMod val="8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93233136"/>
        <c:crosses val="autoZero"/>
        <c:auto val="1"/>
        <c:lblAlgn val="ctr"/>
        <c:lblOffset val="100"/>
        <c:noMultiLvlLbl val="0"/>
      </c:catAx>
      <c:valAx>
        <c:axId val="193233136"/>
        <c:scaling>
          <c:orientation val="minMax"/>
        </c:scaling>
        <c:delete val="0"/>
        <c:axPos val="t"/>
        <c:majorGridlines>
          <c:spPr>
            <a:ln w="9525" cap="flat" cmpd="sng" algn="ctr">
              <a:solidFill>
                <a:schemeClr val="dk1">
                  <a:lumMod val="50000"/>
                  <a:lumOff val="50000"/>
                </a:schemeClr>
              </a:solidFill>
              <a:round/>
            </a:ln>
            <a:effectLst/>
          </c:spPr>
        </c:majorGridlines>
        <c:numFmt formatCode="0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lt1">
                    <a:lumMod val="8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93232480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gradFill flip="none" rotWithShape="1">
      <a:gsLst>
        <a:gs pos="0">
          <a:schemeClr val="dk1">
            <a:lumMod val="65000"/>
            <a:lumOff val="35000"/>
          </a:schemeClr>
        </a:gs>
        <a:gs pos="100000">
          <a:schemeClr val="dk1">
            <a:lumMod val="85000"/>
            <a:lumOff val="15000"/>
          </a:schemeClr>
        </a:gs>
      </a:gsLst>
      <a:path path="circle">
        <a:fillToRect l="50000" t="50000" r="50000" b="50000"/>
      </a:path>
      <a:tileRect/>
    </a:gradFill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Sales</c:v>
                </c:pt>
              </c:strCache>
            </c:strRef>
          </c:tx>
          <c:spPr>
            <a:solidFill>
              <a:srgbClr val="D45F4C"/>
            </a:solidFill>
            <a:ln>
              <a:solidFill>
                <a:schemeClr val="accent1">
                  <a:alpha val="99000"/>
                </a:schemeClr>
              </a:solidFill>
            </a:ln>
          </c:spPr>
          <c:dPt>
            <c:idx val="0"/>
            <c:bubble3D val="0"/>
            <c:spPr>
              <a:solidFill>
                <a:srgbClr val="D45F4C"/>
              </a:solidFill>
              <a:ln w="19050">
                <a:solidFill>
                  <a:schemeClr val="accent1">
                    <a:alpha val="99000"/>
                  </a:schemeClr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C33F-4E71-83C0-A98A8B61BFC0}"/>
              </c:ext>
            </c:extLst>
          </c:dPt>
          <c:dPt>
            <c:idx val="1"/>
            <c:bubble3D val="0"/>
            <c:spPr>
              <a:solidFill>
                <a:srgbClr val="90C221"/>
              </a:solidFill>
              <a:ln w="19050">
                <a:solidFill>
                  <a:schemeClr val="accent1">
                    <a:alpha val="99000"/>
                  </a:schemeClr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C33F-4E71-83C0-A98A8B61BFC0}"/>
              </c:ext>
            </c:extLst>
          </c:dPt>
          <c:dLbls>
            <c:dLbl>
              <c:idx val="0"/>
              <c:layout>
                <c:manualLayout>
                  <c:x val="-0.10895103815253189"/>
                  <c:y val="-8.8410056881859128E-2"/>
                </c:manualLayout>
              </c:layout>
              <c:tx>
                <c:rich>
                  <a:bodyPr/>
                  <a:lstStyle/>
                  <a:p>
                    <a:fld id="{93C387EF-31BA-464B-AFB5-B1A5F4B4FC92}" type="PERCENTAGE">
                      <a:rPr lang="en-US" sz="2200" b="1" smtClean="0">
                        <a:solidFill>
                          <a:srgbClr val="D45F4C"/>
                        </a:solidFill>
                      </a:rPr>
                      <a:pPr/>
                      <a:t>[PERCENTAGE]</a:t>
                    </a:fld>
                    <a:endParaRPr lang="en-MY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1-C33F-4E71-83C0-A98A8B61BFC0}"/>
                </c:ext>
              </c:extLst>
            </c:dLbl>
            <c:dLbl>
              <c:idx val="1"/>
              <c:layout>
                <c:manualLayout>
                  <c:x val="0.11692306533442445"/>
                  <c:y val="-1.9930065869652347E-2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0">
                    <a:spAutoFit/>
                  </a:bodyPr>
                  <a:lstStyle/>
                  <a:p>
                    <a:pPr algn="ctr" rtl="0">
                      <a:defRPr lang="en-US" sz="2200" b="1" i="0" u="none" strike="noStrike" kern="1200" baseline="0">
                        <a:solidFill>
                          <a:prstClr val="black">
                            <a:lumMod val="75000"/>
                            <a:lumOff val="25000"/>
                          </a:prstClr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fld id="{A819F0B7-43D3-4E38-A625-C669696B7FCE}" type="PERCENTAGE">
                      <a:rPr lang="en-US" sz="2200" b="1" i="0" u="none" strike="noStrike" kern="1200" baseline="0" smtClean="0">
                        <a:solidFill>
                          <a:srgbClr val="90C221"/>
                        </a:solidFill>
                        <a:latin typeface="+mn-lt"/>
                        <a:ea typeface="+mn-ea"/>
                        <a:cs typeface="+mn-cs"/>
                      </a:rPr>
                      <a:pPr algn="ctr" rtl="0">
                        <a:defRPr lang="en-US" sz="2200" b="1">
                          <a:solidFill>
                            <a:prstClr val="black">
                              <a:lumMod val="75000"/>
                              <a:lumOff val="25000"/>
                            </a:prstClr>
                          </a:solidFill>
                        </a:defRPr>
                      </a:pPr>
                      <a:t>[PERCENTAGE]</a:t>
                    </a:fld>
                    <a:endParaRPr lang="en-MY"/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0">
                  <a:spAutoFit/>
                </a:bodyPr>
                <a:lstStyle/>
                <a:p>
                  <a:pPr algn="ctr" rtl="0">
                    <a:defRPr lang="en-US" sz="2200" b="1" i="0" u="none" strike="noStrike" kern="1200" baseline="0">
                      <a:solidFill>
                        <a:prstClr val="black">
                          <a:lumMod val="75000"/>
                          <a:lumOff val="25000"/>
                        </a:prstClr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en-US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3-C33F-4E71-83C0-A98A8B61BFC0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Sheet1!$A$2:$A$3</c:f>
              <c:strCache>
                <c:ptCount val="2"/>
                <c:pt idx="0">
                  <c:v>Crawler</c:v>
                </c:pt>
                <c:pt idx="1">
                  <c:v>GOS e-Rating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90</c:v>
                </c:pt>
                <c:pt idx="1">
                  <c:v>10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C33F-4E71-83C0-A98A8B61BFC0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89"/>
        <c:holeSize val="75"/>
      </c:doughnutChart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25588934307278172"/>
          <c:y val="0.80634558137677126"/>
          <c:w val="0.67880528579705646"/>
          <c:h val="0.13885942200875029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00" b="1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Sales</c:v>
                </c:pt>
              </c:strCache>
            </c:strRef>
          </c:tx>
          <c:dPt>
            <c:idx val="0"/>
            <c:bubble3D val="0"/>
            <c:spPr>
              <a:solidFill>
                <a:schemeClr val="accent1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EAC3-4FA3-B95B-30B1009E056B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EAC3-4FA3-B95B-30B1009E056B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5-EAC3-4FA3-B95B-30B1009E056B}"/>
              </c:ext>
            </c:extLst>
          </c:dPt>
          <c:dPt>
            <c:idx val="3"/>
            <c:bubble3D val="0"/>
            <c:spPr>
              <a:solidFill>
                <a:schemeClr val="accent4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7-EAC3-4FA3-B95B-30B1009E056B}"/>
              </c:ext>
            </c:extLst>
          </c:dPt>
          <c:dLbls>
            <c:dLbl>
              <c:idx val="0"/>
              <c:layout>
                <c:manualLayout>
                  <c:x val="-0.16633301339727888"/>
                  <c:y val="-0.22706272050710391"/>
                </c:manualLayout>
              </c:layout>
              <c:tx>
                <c:rich>
                  <a:bodyPr/>
                  <a:lstStyle/>
                  <a:p>
                    <a:fld id="{32FB7EC9-58B8-43BA-BD4A-777DC301A42E}" type="PERCENTAGE">
                      <a:rPr lang="en-US" sz="3300" b="1" smtClean="0"/>
                      <a:pPr/>
                      <a:t>[PERCENTAGE]</a:t>
                    </a:fld>
                    <a:endParaRPr lang="en-MY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1-EAC3-4FA3-B95B-30B1009E056B}"/>
                </c:ext>
              </c:extLst>
            </c:dLbl>
            <c:dLbl>
              <c:idx val="1"/>
              <c:layout>
                <c:manualLayout>
                  <c:x val="0.13798079520456075"/>
                  <c:y val="-0.20543769950642735"/>
                </c:manualLayout>
              </c:layout>
              <c:tx>
                <c:rich>
                  <a:bodyPr/>
                  <a:lstStyle/>
                  <a:p>
                    <a:fld id="{2773F776-59D4-4555-9C4F-1D2639690282}" type="PERCENTAGE">
                      <a:rPr lang="en-US" sz="3300" b="1" smtClean="0"/>
                      <a:pPr/>
                      <a:t>[PERCENTAGE]</a:t>
                    </a:fld>
                    <a:endParaRPr lang="en-MY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3-EAC3-4FA3-B95B-30B1009E056B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Sheet1!$A$2:$A$5</c:f>
              <c:strCache>
                <c:ptCount val="2"/>
                <c:pt idx="0">
                  <c:v>Website</c:v>
                </c:pt>
                <c:pt idx="1">
                  <c:v>GOS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50</c:v>
                </c:pt>
                <c:pt idx="1">
                  <c:v>50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8-EAC3-4FA3-B95B-30B1009E056B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180"/>
        <c:holeSize val="56"/>
      </c:doughnutChart>
      <c:spPr>
        <a:noFill/>
        <a:ln>
          <a:noFill/>
        </a:ln>
        <a:effectLst/>
      </c:spPr>
    </c:plotArea>
    <c:legend>
      <c:legendPos val="b"/>
      <c:legendEntry>
        <c:idx val="2"/>
        <c:delete val="1"/>
      </c:legendEntry>
      <c:legendEntry>
        <c:idx val="3"/>
        <c:delete val="1"/>
      </c:legendEntry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0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  <c:userShapes r:id="rId4"/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94">
  <cs:axisTitle>
    <cs:lnRef idx="0"/>
    <cs:fillRef idx="0"/>
    <cs:effectRef idx="0"/>
    <cs:fontRef idx="minor">
      <a:schemeClr val="lt1">
        <a:lumMod val="85000"/>
      </a:schemeClr>
    </cs:fontRef>
    <cs:defRPr sz="1197" b="1" kern="1200" cap="all"/>
  </cs:axisTitle>
  <cs:categoryAxis>
    <cs:lnRef idx="0"/>
    <cs:fillRef idx="0"/>
    <cs:effectRef idx="0"/>
    <cs:fontRef idx="minor">
      <a:schemeClr val="lt1">
        <a:lumMod val="85000"/>
      </a:schemeClr>
    </cs:fontRef>
    <cs:spPr/>
    <cs:defRPr sz="1197" kern="1200"/>
  </cs:categoryAxis>
  <cs:chartArea>
    <cs:lnRef idx="0"/>
    <cs:fillRef idx="0"/>
    <cs:effectRef idx="0"/>
    <cs:fontRef idx="minor">
      <a:schemeClr val="dk1"/>
    </cs:fontRef>
    <cs:spPr>
      <a:gradFill flip="none" rotWithShape="1">
        <a:gsLst>
          <a:gs pos="0">
            <a:schemeClr val="dk1">
              <a:lumMod val="65000"/>
              <a:lumOff val="35000"/>
            </a:schemeClr>
          </a:gs>
          <a:gs pos="100000">
            <a:schemeClr val="dk1">
              <a:lumMod val="85000"/>
              <a:lumOff val="15000"/>
            </a:schemeClr>
          </a:gs>
        </a:gsLst>
        <a:path path="circle">
          <a:fillToRect l="50000" t="50000" r="50000" b="50000"/>
        </a:path>
        <a:tileRect/>
      </a:gradFill>
    </cs:spPr>
    <cs:defRPr sz="1330" kern="1200"/>
  </cs:chartArea>
  <cs:dataLabel>
    <cs:lnRef idx="0"/>
    <cs:fillRef idx="0"/>
    <cs:effectRef idx="0"/>
    <cs:fontRef idx="minor">
      <a:schemeClr val="lt1">
        <a:lumMod val="8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3"/>
    <cs:fontRef idx="minor">
      <a:schemeClr val="tx1"/>
    </cs:fontRef>
  </cs:dataPoint>
  <cs:dataPoint3D>
    <cs:lnRef idx="0"/>
    <cs:fillRef idx="3">
      <cs:styleClr val="auto"/>
    </cs:fillRef>
    <cs:effectRef idx="3"/>
    <cs:fontRef idx="minor">
      <a:schemeClr val="tx1"/>
    </cs:fontRef>
  </cs:dataPoint3D>
  <cs:dataPointLine>
    <cs:lnRef idx="0">
      <cs:styleClr val="auto"/>
    </cs:lnRef>
    <cs:fillRef idx="3"/>
    <cs:effectRef idx="3"/>
    <cs:fontRef idx="minor">
      <a:schemeClr val="tx1"/>
    </cs:fontRef>
    <cs:spPr>
      <a:ln w="349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3">
      <cs:styleClr val="auto"/>
    </cs:fillRef>
    <cs:effectRef idx="3"/>
    <cs:fontRef idx="minor">
      <a:schemeClr val="tx1"/>
    </cs:fontRef>
    <cs:spPr>
      <a:ln w="9525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3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lt1">
        <a:lumMod val="85000"/>
      </a:schemeClr>
    </cs:fontRef>
    <cs:spPr>
      <a:ln w="9525">
        <a:solidFill>
          <a:schemeClr val="lt1">
            <a:lumMod val="95000"/>
            <a:alpha val="54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>
        <a:solidFill>
          <a:schemeClr val="lt1">
            <a:lumMod val="95000"/>
            <a:alpha val="54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>
        <a:solidFill>
          <a:schemeClr val="lt1">
            <a:lumMod val="95000"/>
            <a:alpha val="54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lt1">
            <a:lumMod val="9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dk1">
            <a:lumMod val="50000"/>
            <a:lumOff val="50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>
        <a:solidFill>
          <a:schemeClr val="dk1">
            <a:lumMod val="60000"/>
            <a:lumOff val="40000"/>
          </a:schemeClr>
        </a:solidFill>
      </a:ln>
    </cs:spPr>
  </cs:gridlineMinor>
  <cs:hiLoLine>
    <cs:lnRef idx="0"/>
    <cs:fillRef idx="0"/>
    <cs:effectRef idx="0"/>
    <cs:fontRef idx="minor">
      <a:schemeClr val="tx1"/>
    </cs:fontRef>
    <cs:spPr>
      <a:ln w="9525">
        <a:solidFill>
          <a:schemeClr val="lt1">
            <a:lumMod val="95000"/>
            <a:alpha val="54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tx1"/>
    </cs:fontRef>
    <cs:spPr>
      <a:ln w="9525">
        <a:solidFill>
          <a:schemeClr val="lt1">
            <a:lumMod val="95000"/>
            <a:alpha val="54000"/>
          </a:schemeClr>
        </a:solidFill>
      </a:ln>
    </cs:spPr>
  </cs:leaderLine>
  <cs:legend>
    <cs:lnRef idx="0"/>
    <cs:fillRef idx="0"/>
    <cs:effectRef idx="0"/>
    <cs:fontRef idx="minor">
      <a:schemeClr val="lt1">
        <a:lumMod val="85000"/>
      </a:schemeClr>
    </cs:fontRef>
    <cs:defRPr sz="1197" kern="1200"/>
  </cs:legend>
  <cs:plotArea>
    <cs:lnRef idx="0"/>
    <cs:fillRef idx="0"/>
    <cs:effectRef idx="0"/>
    <cs:fontRef idx="minor">
      <a:schemeClr val="tx1"/>
    </cs:fontRef>
  </cs:plotArea>
  <cs:plotArea3D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lt1">
        <a:lumMod val="85000"/>
      </a:schemeClr>
    </cs:fontRef>
    <cs:spPr/>
    <cs:defRPr sz="1197" kern="1200"/>
  </cs:seriesAxis>
  <cs:seriesLine>
    <cs:lnRef idx="0"/>
    <cs:fillRef idx="0"/>
    <cs:effectRef idx="0"/>
    <cs:fontRef idx="minor">
      <a:schemeClr val="lt1"/>
    </cs:fontRef>
    <cs:spPr>
      <a:ln w="9525" cap="flat" cmpd="sng" algn="ctr">
        <a:solidFill>
          <a:schemeClr val="lt1">
            <a:lumMod val="95000"/>
            <a:alpha val="54000"/>
          </a:schemeClr>
        </a:solidFill>
        <a:round/>
      </a:ln>
    </cs:spPr>
  </cs:seriesLine>
  <cs:title>
    <cs:lnRef idx="0"/>
    <cs:fillRef idx="0"/>
    <cs:effectRef idx="0"/>
    <cs:fontRef idx="minor">
      <a:schemeClr val="lt1">
        <a:lumMod val="95000"/>
      </a:schemeClr>
    </cs:fontRef>
    <cs:defRPr sz="2128" b="1" kern="1200" spc="100" baseline="0">
      <a:effectLst>
        <a:outerShdw blurRad="50800" dist="38100" dir="5400000" algn="t" rotWithShape="0">
          <a:prstClr val="black">
            <a:alpha val="40000"/>
          </a:prstClr>
        </a:outerShdw>
      </a:effectLst>
    </cs:defRPr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lt1">
        <a:lumMod val="8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>
        <a:solidFill>
          <a:schemeClr val="lt1">
            <a:lumMod val="95000"/>
            <a:alpha val="54000"/>
          </a:schemeClr>
        </a:solidFill>
      </a:ln>
    </cs:spPr>
  </cs:upBar>
  <cs:valueAxis>
    <cs:lnRef idx="0"/>
    <cs:fillRef idx="0"/>
    <cs:effectRef idx="0"/>
    <cs:fontRef idx="minor">
      <a:schemeClr val="lt1">
        <a:lumMod val="85000"/>
      </a:schemeClr>
    </cs:fontRef>
    <cs:defRPr sz="1197" kern="1200"/>
  </cs:valueAxis>
  <cs:wall>
    <cs:lnRef idx="0"/>
    <cs:fillRef idx="0"/>
    <cs:effectRef idx="0"/>
    <cs:fontRef idx="minor">
      <a:schemeClr val="tx1"/>
    </cs:fontRef>
  </cs:wall>
</cs:chartStyle>
</file>

<file path=ppt/charts/style2.xml><?xml version="1.0" encoding="utf-8"?>
<cs:chartStyle xmlns:cs="http://schemas.microsoft.com/office/drawing/2012/chartStyle" xmlns:a="http://schemas.openxmlformats.org/drawingml/2006/main" id="294">
  <cs:axisTitle>
    <cs:lnRef idx="0"/>
    <cs:fillRef idx="0"/>
    <cs:effectRef idx="0"/>
    <cs:fontRef idx="minor">
      <a:schemeClr val="lt1">
        <a:lumMod val="85000"/>
      </a:schemeClr>
    </cs:fontRef>
    <cs:defRPr sz="1197" b="1" kern="1200" cap="all"/>
  </cs:axisTitle>
  <cs:categoryAxis>
    <cs:lnRef idx="0"/>
    <cs:fillRef idx="0"/>
    <cs:effectRef idx="0"/>
    <cs:fontRef idx="minor">
      <a:schemeClr val="lt1">
        <a:lumMod val="85000"/>
      </a:schemeClr>
    </cs:fontRef>
    <cs:spPr/>
    <cs:defRPr sz="1197" kern="1200"/>
  </cs:categoryAxis>
  <cs:chartArea>
    <cs:lnRef idx="0"/>
    <cs:fillRef idx="0"/>
    <cs:effectRef idx="0"/>
    <cs:fontRef idx="minor">
      <a:schemeClr val="dk1"/>
    </cs:fontRef>
    <cs:spPr>
      <a:gradFill flip="none" rotWithShape="1">
        <a:gsLst>
          <a:gs pos="0">
            <a:schemeClr val="dk1">
              <a:lumMod val="65000"/>
              <a:lumOff val="35000"/>
            </a:schemeClr>
          </a:gs>
          <a:gs pos="100000">
            <a:schemeClr val="dk1">
              <a:lumMod val="85000"/>
              <a:lumOff val="15000"/>
            </a:schemeClr>
          </a:gs>
        </a:gsLst>
        <a:path path="circle">
          <a:fillToRect l="50000" t="50000" r="50000" b="50000"/>
        </a:path>
        <a:tileRect/>
      </a:gradFill>
    </cs:spPr>
    <cs:defRPr sz="1330" kern="1200"/>
  </cs:chartArea>
  <cs:dataLabel>
    <cs:lnRef idx="0"/>
    <cs:fillRef idx="0"/>
    <cs:effectRef idx="0"/>
    <cs:fontRef idx="minor">
      <a:schemeClr val="lt1">
        <a:lumMod val="8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3"/>
    <cs:fontRef idx="minor">
      <a:schemeClr val="tx1"/>
    </cs:fontRef>
  </cs:dataPoint>
  <cs:dataPoint3D>
    <cs:lnRef idx="0"/>
    <cs:fillRef idx="3">
      <cs:styleClr val="auto"/>
    </cs:fillRef>
    <cs:effectRef idx="3"/>
    <cs:fontRef idx="minor">
      <a:schemeClr val="tx1"/>
    </cs:fontRef>
  </cs:dataPoint3D>
  <cs:dataPointLine>
    <cs:lnRef idx="0">
      <cs:styleClr val="auto"/>
    </cs:lnRef>
    <cs:fillRef idx="3"/>
    <cs:effectRef idx="3"/>
    <cs:fontRef idx="minor">
      <a:schemeClr val="tx1"/>
    </cs:fontRef>
    <cs:spPr>
      <a:ln w="349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3">
      <cs:styleClr val="auto"/>
    </cs:fillRef>
    <cs:effectRef idx="3"/>
    <cs:fontRef idx="minor">
      <a:schemeClr val="tx1"/>
    </cs:fontRef>
    <cs:spPr>
      <a:ln w="9525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3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lt1">
        <a:lumMod val="85000"/>
      </a:schemeClr>
    </cs:fontRef>
    <cs:spPr>
      <a:ln w="9525">
        <a:solidFill>
          <a:schemeClr val="lt1">
            <a:lumMod val="95000"/>
            <a:alpha val="54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>
        <a:solidFill>
          <a:schemeClr val="lt1">
            <a:lumMod val="95000"/>
            <a:alpha val="54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>
        <a:solidFill>
          <a:schemeClr val="lt1">
            <a:lumMod val="95000"/>
            <a:alpha val="54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lt1">
            <a:lumMod val="9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dk1">
            <a:lumMod val="50000"/>
            <a:lumOff val="50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>
        <a:solidFill>
          <a:schemeClr val="dk1">
            <a:lumMod val="60000"/>
            <a:lumOff val="40000"/>
          </a:schemeClr>
        </a:solidFill>
      </a:ln>
    </cs:spPr>
  </cs:gridlineMinor>
  <cs:hiLoLine>
    <cs:lnRef idx="0"/>
    <cs:fillRef idx="0"/>
    <cs:effectRef idx="0"/>
    <cs:fontRef idx="minor">
      <a:schemeClr val="tx1"/>
    </cs:fontRef>
    <cs:spPr>
      <a:ln w="9525">
        <a:solidFill>
          <a:schemeClr val="lt1">
            <a:lumMod val="95000"/>
            <a:alpha val="54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tx1"/>
    </cs:fontRef>
    <cs:spPr>
      <a:ln w="9525">
        <a:solidFill>
          <a:schemeClr val="lt1">
            <a:lumMod val="95000"/>
            <a:alpha val="54000"/>
          </a:schemeClr>
        </a:solidFill>
      </a:ln>
    </cs:spPr>
  </cs:leaderLine>
  <cs:legend>
    <cs:lnRef idx="0"/>
    <cs:fillRef idx="0"/>
    <cs:effectRef idx="0"/>
    <cs:fontRef idx="minor">
      <a:schemeClr val="lt1">
        <a:lumMod val="85000"/>
      </a:schemeClr>
    </cs:fontRef>
    <cs:defRPr sz="1197" kern="1200"/>
  </cs:legend>
  <cs:plotArea>
    <cs:lnRef idx="0"/>
    <cs:fillRef idx="0"/>
    <cs:effectRef idx="0"/>
    <cs:fontRef idx="minor">
      <a:schemeClr val="tx1"/>
    </cs:fontRef>
  </cs:plotArea>
  <cs:plotArea3D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lt1">
        <a:lumMod val="85000"/>
      </a:schemeClr>
    </cs:fontRef>
    <cs:spPr/>
    <cs:defRPr sz="1197" kern="1200"/>
  </cs:seriesAxis>
  <cs:seriesLine>
    <cs:lnRef idx="0"/>
    <cs:fillRef idx="0"/>
    <cs:effectRef idx="0"/>
    <cs:fontRef idx="minor">
      <a:schemeClr val="lt1"/>
    </cs:fontRef>
    <cs:spPr>
      <a:ln w="9525" cap="flat" cmpd="sng" algn="ctr">
        <a:solidFill>
          <a:schemeClr val="lt1">
            <a:lumMod val="95000"/>
            <a:alpha val="54000"/>
          </a:schemeClr>
        </a:solidFill>
        <a:round/>
      </a:ln>
    </cs:spPr>
  </cs:seriesLine>
  <cs:title>
    <cs:lnRef idx="0"/>
    <cs:fillRef idx="0"/>
    <cs:effectRef idx="0"/>
    <cs:fontRef idx="minor">
      <a:schemeClr val="lt1">
        <a:lumMod val="95000"/>
      </a:schemeClr>
    </cs:fontRef>
    <cs:defRPr sz="2128" b="1" kern="1200" spc="100" baseline="0">
      <a:effectLst>
        <a:outerShdw blurRad="50800" dist="38100" dir="5400000" algn="t" rotWithShape="0">
          <a:prstClr val="black">
            <a:alpha val="40000"/>
          </a:prstClr>
        </a:outerShdw>
      </a:effectLst>
    </cs:defRPr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lt1">
        <a:lumMod val="8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>
        <a:solidFill>
          <a:schemeClr val="lt1">
            <a:lumMod val="95000"/>
            <a:alpha val="54000"/>
          </a:schemeClr>
        </a:solidFill>
      </a:ln>
    </cs:spPr>
  </cs:upBar>
  <cs:valueAxis>
    <cs:lnRef idx="0"/>
    <cs:fillRef idx="0"/>
    <cs:effectRef idx="0"/>
    <cs:fontRef idx="minor">
      <a:schemeClr val="lt1">
        <a:lumMod val="85000"/>
      </a:schemeClr>
    </cs:fontRef>
    <cs:defRPr sz="1197" kern="1200"/>
  </cs:valueAxis>
  <cs:wall>
    <cs:lnRef idx="0"/>
    <cs:fillRef idx="0"/>
    <cs:effectRef idx="0"/>
    <cs:fontRef idx="minor">
      <a:schemeClr val="tx1"/>
    </cs:fontRef>
  </cs:wall>
</cs:chartStyle>
</file>

<file path=ppt/charts/style3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C3E8B039-104B-4105-8353-FC768B720A00}" type="doc">
      <dgm:prSet loTypeId="urn:microsoft.com/office/officeart/2005/8/layout/hierarchy1" loCatId="hierarchy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ms-MY"/>
        </a:p>
      </dgm:t>
    </dgm:pt>
    <dgm:pt modelId="{7335E99F-B911-4163-B372-44DF3E015047}">
      <dgm:prSet phldrT="[Text]" custT="1"/>
      <dgm:spPr>
        <a:solidFill>
          <a:schemeClr val="accent4">
            <a:lumMod val="60000"/>
            <a:lumOff val="40000"/>
          </a:schemeClr>
        </a:solidFill>
        <a:ln w="38100">
          <a:noFill/>
        </a:ln>
        <a:effectLst>
          <a:outerShdw blurRad="50800" dist="38100" algn="l" rotWithShape="0">
            <a:prstClr val="black">
              <a:alpha val="40000"/>
            </a:prstClr>
          </a:outerShdw>
        </a:effectLst>
      </dgm:spPr>
      <dgm:t>
        <a:bodyPr/>
        <a:lstStyle/>
        <a:p>
          <a:r>
            <a:rPr lang="en-US" sz="2400" b="1" dirty="0" smtClean="0">
              <a:solidFill>
                <a:schemeClr val="tx1"/>
              </a:solidFill>
            </a:rPr>
            <a:t>KSN/ MAMPU</a:t>
          </a:r>
          <a:endParaRPr lang="ms-MY" sz="2400" b="1" dirty="0">
            <a:solidFill>
              <a:schemeClr val="tx1"/>
            </a:solidFill>
          </a:endParaRPr>
        </a:p>
      </dgm:t>
    </dgm:pt>
    <dgm:pt modelId="{8B6B7391-B10F-432C-8BF8-4986B980EC46}" type="parTrans" cxnId="{0B6E629E-00C0-4E26-8110-DFE3161AC404}">
      <dgm:prSet/>
      <dgm:spPr/>
      <dgm:t>
        <a:bodyPr/>
        <a:lstStyle/>
        <a:p>
          <a:endParaRPr lang="ms-MY"/>
        </a:p>
      </dgm:t>
    </dgm:pt>
    <dgm:pt modelId="{6D223061-7034-4D4D-A5CD-1E2B4B1B17E7}" type="sibTrans" cxnId="{0B6E629E-00C0-4E26-8110-DFE3161AC404}">
      <dgm:prSet/>
      <dgm:spPr/>
      <dgm:t>
        <a:bodyPr/>
        <a:lstStyle/>
        <a:p>
          <a:endParaRPr lang="ms-MY"/>
        </a:p>
      </dgm:t>
    </dgm:pt>
    <dgm:pt modelId="{A387D6BA-7635-4796-B569-E8DF2D03D98D}">
      <dgm:prSet phldrT="[Text]"/>
      <dgm:spPr>
        <a:solidFill>
          <a:srgbClr val="92D050"/>
        </a:solidFill>
        <a:ln w="38100">
          <a:noFill/>
        </a:ln>
        <a:effectLst>
          <a:outerShdw blurRad="50800" dist="38100" algn="l" rotWithShape="0">
            <a:prstClr val="black">
              <a:alpha val="40000"/>
            </a:prstClr>
          </a:outerShdw>
        </a:effectLst>
      </dgm:spPr>
      <dgm:t>
        <a:bodyPr/>
        <a:lstStyle/>
        <a:p>
          <a:r>
            <a:rPr lang="en-US" b="1" dirty="0" smtClean="0">
              <a:solidFill>
                <a:schemeClr val="tx1"/>
              </a:solidFill>
            </a:rPr>
            <a:t>KEMENTERIAN</a:t>
          </a:r>
          <a:endParaRPr lang="ms-MY" b="1" dirty="0">
            <a:solidFill>
              <a:schemeClr val="tx1"/>
            </a:solidFill>
          </a:endParaRPr>
        </a:p>
      </dgm:t>
    </dgm:pt>
    <dgm:pt modelId="{24EEFE6D-3D9E-4686-963E-38839EA2CE2A}" type="parTrans" cxnId="{94C88845-B196-41E1-82F6-99D324054E10}">
      <dgm:prSet/>
      <dgm:spPr>
        <a:ln w="57150"/>
      </dgm:spPr>
      <dgm:t>
        <a:bodyPr/>
        <a:lstStyle/>
        <a:p>
          <a:endParaRPr lang="ms-MY"/>
        </a:p>
      </dgm:t>
    </dgm:pt>
    <dgm:pt modelId="{1CEE6505-E9A4-44A0-9BE2-10A26EB1B1E2}" type="sibTrans" cxnId="{94C88845-B196-41E1-82F6-99D324054E10}">
      <dgm:prSet/>
      <dgm:spPr/>
      <dgm:t>
        <a:bodyPr/>
        <a:lstStyle/>
        <a:p>
          <a:endParaRPr lang="ms-MY"/>
        </a:p>
      </dgm:t>
    </dgm:pt>
    <dgm:pt modelId="{84D7BAD3-9989-4140-B5AB-59E55DB5666C}">
      <dgm:prSet phldrT="[Text]"/>
      <dgm:spPr>
        <a:solidFill>
          <a:schemeClr val="accent2">
            <a:lumMod val="40000"/>
            <a:lumOff val="60000"/>
          </a:schemeClr>
        </a:solidFill>
        <a:ln w="38100">
          <a:noFill/>
        </a:ln>
        <a:effectLst>
          <a:outerShdw blurRad="50800" dist="38100" algn="l" rotWithShape="0">
            <a:prstClr val="black">
              <a:alpha val="40000"/>
            </a:prstClr>
          </a:outerShdw>
        </a:effectLst>
      </dgm:spPr>
      <dgm:t>
        <a:bodyPr/>
        <a:lstStyle/>
        <a:p>
          <a:r>
            <a:rPr lang="en-US" b="1" dirty="0" err="1" smtClean="0">
              <a:solidFill>
                <a:schemeClr val="tx1"/>
              </a:solidFill>
            </a:rPr>
            <a:t>Agensi</a:t>
          </a:r>
          <a:endParaRPr lang="ms-MY" b="1" dirty="0">
            <a:solidFill>
              <a:schemeClr val="tx1"/>
            </a:solidFill>
          </a:endParaRPr>
        </a:p>
      </dgm:t>
    </dgm:pt>
    <dgm:pt modelId="{9BEC3C2F-7B83-428F-A777-ED000A4F161B}" type="parTrans" cxnId="{7E753CBF-DB8F-4882-B9AB-54BAAD83127B}">
      <dgm:prSet/>
      <dgm:spPr>
        <a:ln w="57150"/>
      </dgm:spPr>
      <dgm:t>
        <a:bodyPr/>
        <a:lstStyle/>
        <a:p>
          <a:endParaRPr lang="ms-MY"/>
        </a:p>
      </dgm:t>
    </dgm:pt>
    <dgm:pt modelId="{3B013D73-F09E-41F3-A70D-43D81F287F80}" type="sibTrans" cxnId="{7E753CBF-DB8F-4882-B9AB-54BAAD83127B}">
      <dgm:prSet/>
      <dgm:spPr/>
      <dgm:t>
        <a:bodyPr/>
        <a:lstStyle/>
        <a:p>
          <a:endParaRPr lang="ms-MY"/>
        </a:p>
      </dgm:t>
    </dgm:pt>
    <dgm:pt modelId="{8E66B463-A128-40FB-A9A3-2EBB63D7C7B3}">
      <dgm:prSet phldrT="[Text]"/>
      <dgm:spPr>
        <a:solidFill>
          <a:srgbClr val="92D050"/>
        </a:solidFill>
        <a:ln w="38100">
          <a:noFill/>
        </a:ln>
        <a:effectLst>
          <a:outerShdw blurRad="50800" dist="38100" algn="l" rotWithShape="0">
            <a:prstClr val="black">
              <a:alpha val="40000"/>
            </a:prstClr>
          </a:outerShdw>
        </a:effectLst>
      </dgm:spPr>
      <dgm:t>
        <a:bodyPr/>
        <a:lstStyle/>
        <a:p>
          <a:r>
            <a:rPr lang="en-US" b="1" dirty="0" smtClean="0">
              <a:solidFill>
                <a:schemeClr val="tx1"/>
              </a:solidFill>
            </a:rPr>
            <a:t>SUK </a:t>
          </a:r>
          <a:r>
            <a:rPr lang="en-US" b="1" dirty="0" err="1" smtClean="0">
              <a:solidFill>
                <a:schemeClr val="tx1"/>
              </a:solidFill>
            </a:rPr>
            <a:t>Negeri</a:t>
          </a:r>
          <a:endParaRPr lang="ms-MY" b="1" dirty="0">
            <a:solidFill>
              <a:schemeClr val="tx1"/>
            </a:solidFill>
          </a:endParaRPr>
        </a:p>
      </dgm:t>
    </dgm:pt>
    <dgm:pt modelId="{E73CB487-36F9-4FDC-9CB7-B305FB28A7DE}" type="parTrans" cxnId="{40891FAD-1E18-4080-9504-6641C025006C}">
      <dgm:prSet/>
      <dgm:spPr>
        <a:ln w="57150"/>
      </dgm:spPr>
      <dgm:t>
        <a:bodyPr/>
        <a:lstStyle/>
        <a:p>
          <a:endParaRPr lang="ms-MY"/>
        </a:p>
      </dgm:t>
    </dgm:pt>
    <dgm:pt modelId="{A6E40A34-0898-4CCC-AE31-A681C4C729DB}" type="sibTrans" cxnId="{40891FAD-1E18-4080-9504-6641C025006C}">
      <dgm:prSet/>
      <dgm:spPr/>
      <dgm:t>
        <a:bodyPr/>
        <a:lstStyle/>
        <a:p>
          <a:endParaRPr lang="ms-MY"/>
        </a:p>
      </dgm:t>
    </dgm:pt>
    <dgm:pt modelId="{61CFEF4D-A950-4F28-ABE6-608D2174DF20}">
      <dgm:prSet phldrT="[Text]"/>
      <dgm:spPr>
        <a:solidFill>
          <a:schemeClr val="accent2">
            <a:lumMod val="40000"/>
            <a:lumOff val="60000"/>
          </a:schemeClr>
        </a:solidFill>
        <a:ln w="38100">
          <a:noFill/>
        </a:ln>
        <a:effectLst>
          <a:outerShdw blurRad="50800" dist="38100" algn="l" rotWithShape="0">
            <a:prstClr val="black">
              <a:alpha val="40000"/>
            </a:prstClr>
          </a:outerShdw>
        </a:effectLst>
      </dgm:spPr>
      <dgm:t>
        <a:bodyPr/>
        <a:lstStyle/>
        <a:p>
          <a:r>
            <a:rPr lang="en-US" b="1" dirty="0" err="1" smtClean="0">
              <a:solidFill>
                <a:schemeClr val="tx1"/>
              </a:solidFill>
            </a:rPr>
            <a:t>Agensi</a:t>
          </a:r>
          <a:endParaRPr lang="ms-MY" b="1" dirty="0">
            <a:solidFill>
              <a:schemeClr val="tx1"/>
            </a:solidFill>
          </a:endParaRPr>
        </a:p>
      </dgm:t>
    </dgm:pt>
    <dgm:pt modelId="{22B7BE46-F874-44CB-9B20-2CB355362D0A}" type="parTrans" cxnId="{C2CC01C9-6BCC-49C8-887E-71BD0C4BF674}">
      <dgm:prSet/>
      <dgm:spPr>
        <a:ln w="57150"/>
      </dgm:spPr>
      <dgm:t>
        <a:bodyPr/>
        <a:lstStyle/>
        <a:p>
          <a:endParaRPr lang="ms-MY"/>
        </a:p>
      </dgm:t>
    </dgm:pt>
    <dgm:pt modelId="{76E2F68F-E7D4-4ED5-B8F6-F7128A130EF6}" type="sibTrans" cxnId="{C2CC01C9-6BCC-49C8-887E-71BD0C4BF674}">
      <dgm:prSet/>
      <dgm:spPr/>
      <dgm:t>
        <a:bodyPr/>
        <a:lstStyle/>
        <a:p>
          <a:endParaRPr lang="ms-MY"/>
        </a:p>
      </dgm:t>
    </dgm:pt>
    <dgm:pt modelId="{F5BFAA7C-117A-4CD0-A501-09E1DF1E1221}">
      <dgm:prSet phldrT="[Text]"/>
      <dgm:spPr>
        <a:solidFill>
          <a:schemeClr val="accent2">
            <a:lumMod val="40000"/>
            <a:lumOff val="60000"/>
          </a:schemeClr>
        </a:solidFill>
        <a:ln w="38100">
          <a:noFill/>
        </a:ln>
        <a:effectLst>
          <a:outerShdw blurRad="50800" dist="38100" algn="l" rotWithShape="0">
            <a:prstClr val="black">
              <a:alpha val="40000"/>
            </a:prstClr>
          </a:outerShdw>
        </a:effectLst>
      </dgm:spPr>
      <dgm:t>
        <a:bodyPr/>
        <a:lstStyle/>
        <a:p>
          <a:r>
            <a:rPr lang="en-US" b="1" dirty="0" err="1" smtClean="0">
              <a:solidFill>
                <a:schemeClr val="tx1"/>
              </a:solidFill>
            </a:rPr>
            <a:t>Badan</a:t>
          </a:r>
          <a:r>
            <a:rPr lang="en-US" b="1" dirty="0" smtClean="0">
              <a:solidFill>
                <a:schemeClr val="tx1"/>
              </a:solidFill>
            </a:rPr>
            <a:t> </a:t>
          </a:r>
          <a:r>
            <a:rPr lang="en-US" b="1" dirty="0" err="1" smtClean="0">
              <a:solidFill>
                <a:schemeClr val="tx1"/>
              </a:solidFill>
            </a:rPr>
            <a:t>Berkanun</a:t>
          </a:r>
          <a:r>
            <a:rPr lang="en-US" b="1" dirty="0" smtClean="0">
              <a:solidFill>
                <a:schemeClr val="tx1"/>
              </a:solidFill>
            </a:rPr>
            <a:t> Persekutuan</a:t>
          </a:r>
          <a:endParaRPr lang="ms-MY" b="1" dirty="0">
            <a:solidFill>
              <a:schemeClr val="tx1"/>
            </a:solidFill>
          </a:endParaRPr>
        </a:p>
      </dgm:t>
    </dgm:pt>
    <dgm:pt modelId="{3A24ADF4-9A84-44EA-8D2F-562F4D15F7CB}" type="parTrans" cxnId="{FD352997-A1E8-458D-9D47-3EF06B493AE0}">
      <dgm:prSet/>
      <dgm:spPr>
        <a:ln w="57150"/>
      </dgm:spPr>
      <dgm:t>
        <a:bodyPr/>
        <a:lstStyle/>
        <a:p>
          <a:endParaRPr lang="ms-MY"/>
        </a:p>
      </dgm:t>
    </dgm:pt>
    <dgm:pt modelId="{540ADC4A-54D1-4ED4-BA0F-724B718859A0}" type="sibTrans" cxnId="{FD352997-A1E8-458D-9D47-3EF06B493AE0}">
      <dgm:prSet/>
      <dgm:spPr/>
      <dgm:t>
        <a:bodyPr/>
        <a:lstStyle/>
        <a:p>
          <a:endParaRPr lang="ms-MY"/>
        </a:p>
      </dgm:t>
    </dgm:pt>
    <dgm:pt modelId="{E1F39DF9-36A9-4E60-83DB-EC29623AA975}">
      <dgm:prSet phldrT="[Text]"/>
      <dgm:spPr>
        <a:solidFill>
          <a:schemeClr val="accent2">
            <a:lumMod val="40000"/>
            <a:lumOff val="60000"/>
          </a:schemeClr>
        </a:solidFill>
        <a:ln w="38100">
          <a:noFill/>
        </a:ln>
        <a:effectLst>
          <a:outerShdw blurRad="50800" dist="38100" algn="l" rotWithShape="0">
            <a:prstClr val="black">
              <a:alpha val="40000"/>
            </a:prstClr>
          </a:outerShdw>
        </a:effectLst>
      </dgm:spPr>
      <dgm:t>
        <a:bodyPr/>
        <a:lstStyle/>
        <a:p>
          <a:r>
            <a:rPr lang="en-US" b="1" dirty="0" err="1" smtClean="0">
              <a:solidFill>
                <a:schemeClr val="tx1"/>
              </a:solidFill>
            </a:rPr>
            <a:t>Badan</a:t>
          </a:r>
          <a:r>
            <a:rPr lang="en-US" b="1" dirty="0" smtClean="0">
              <a:solidFill>
                <a:schemeClr val="tx1"/>
              </a:solidFill>
            </a:rPr>
            <a:t> </a:t>
          </a:r>
          <a:r>
            <a:rPr lang="en-US" b="1" dirty="0" err="1" smtClean="0">
              <a:solidFill>
                <a:schemeClr val="tx1"/>
              </a:solidFill>
            </a:rPr>
            <a:t>Berkanun</a:t>
          </a:r>
          <a:r>
            <a:rPr lang="en-US" b="1" dirty="0" smtClean="0">
              <a:solidFill>
                <a:schemeClr val="tx1"/>
              </a:solidFill>
            </a:rPr>
            <a:t> </a:t>
          </a:r>
          <a:r>
            <a:rPr lang="en-US" b="1" dirty="0" err="1" smtClean="0">
              <a:solidFill>
                <a:schemeClr val="tx1"/>
              </a:solidFill>
            </a:rPr>
            <a:t>Negeri</a:t>
          </a:r>
          <a:endParaRPr lang="ms-MY" b="1" dirty="0">
            <a:solidFill>
              <a:schemeClr val="tx1"/>
            </a:solidFill>
          </a:endParaRPr>
        </a:p>
      </dgm:t>
    </dgm:pt>
    <dgm:pt modelId="{7952940B-765E-4B7B-A77D-B57F39370C11}" type="parTrans" cxnId="{ED41A668-5BC5-41F8-9F40-775689702AC1}">
      <dgm:prSet/>
      <dgm:spPr/>
      <dgm:t>
        <a:bodyPr/>
        <a:lstStyle/>
        <a:p>
          <a:endParaRPr lang="ms-MY"/>
        </a:p>
      </dgm:t>
    </dgm:pt>
    <dgm:pt modelId="{E3381839-3085-4F62-94DA-7AF9E8070072}" type="sibTrans" cxnId="{ED41A668-5BC5-41F8-9F40-775689702AC1}">
      <dgm:prSet/>
      <dgm:spPr/>
      <dgm:t>
        <a:bodyPr/>
        <a:lstStyle/>
        <a:p>
          <a:endParaRPr lang="ms-MY"/>
        </a:p>
      </dgm:t>
    </dgm:pt>
    <dgm:pt modelId="{4A847D16-E3F2-4BAD-B51B-7677C1E2EDBC}">
      <dgm:prSet phldrT="[Text]"/>
      <dgm:spPr>
        <a:solidFill>
          <a:schemeClr val="accent2">
            <a:lumMod val="40000"/>
            <a:lumOff val="60000"/>
          </a:schemeClr>
        </a:solidFill>
        <a:ln w="38100">
          <a:noFill/>
        </a:ln>
        <a:effectLst>
          <a:outerShdw blurRad="50800" dist="38100" algn="l" rotWithShape="0">
            <a:prstClr val="black">
              <a:alpha val="40000"/>
            </a:prstClr>
          </a:outerShdw>
        </a:effectLst>
      </dgm:spPr>
      <dgm:t>
        <a:bodyPr/>
        <a:lstStyle/>
        <a:p>
          <a:r>
            <a:rPr lang="en-US" b="1" dirty="0" err="1" smtClean="0">
              <a:solidFill>
                <a:schemeClr val="tx1"/>
              </a:solidFill>
            </a:rPr>
            <a:t>Pihak</a:t>
          </a:r>
          <a:r>
            <a:rPr lang="en-US" b="1" dirty="0" smtClean="0">
              <a:solidFill>
                <a:schemeClr val="tx1"/>
              </a:solidFill>
            </a:rPr>
            <a:t> </a:t>
          </a:r>
          <a:r>
            <a:rPr lang="en-US" b="1" dirty="0" err="1" smtClean="0">
              <a:solidFill>
                <a:schemeClr val="tx1"/>
              </a:solidFill>
            </a:rPr>
            <a:t>Berkuasa</a:t>
          </a:r>
          <a:r>
            <a:rPr lang="en-US" b="1" dirty="0" smtClean="0">
              <a:solidFill>
                <a:schemeClr val="tx1"/>
              </a:solidFill>
            </a:rPr>
            <a:t> </a:t>
          </a:r>
          <a:r>
            <a:rPr lang="en-US" b="1" dirty="0" err="1" smtClean="0">
              <a:solidFill>
                <a:schemeClr val="tx1"/>
              </a:solidFill>
            </a:rPr>
            <a:t>Tempatan</a:t>
          </a:r>
          <a:r>
            <a:rPr lang="en-US" b="1" dirty="0" smtClean="0">
              <a:solidFill>
                <a:schemeClr val="tx1"/>
              </a:solidFill>
            </a:rPr>
            <a:t> (PBT)</a:t>
          </a:r>
          <a:endParaRPr lang="ms-MY" b="1" dirty="0">
            <a:solidFill>
              <a:schemeClr val="tx1"/>
            </a:solidFill>
          </a:endParaRPr>
        </a:p>
      </dgm:t>
    </dgm:pt>
    <dgm:pt modelId="{B661FE33-2C77-43ED-AA66-793BC2772C3D}" type="parTrans" cxnId="{713B0A57-C87E-40CD-98F3-7C2409A76870}">
      <dgm:prSet/>
      <dgm:spPr>
        <a:ln w="57150"/>
      </dgm:spPr>
      <dgm:t>
        <a:bodyPr/>
        <a:lstStyle/>
        <a:p>
          <a:endParaRPr lang="ms-MY"/>
        </a:p>
      </dgm:t>
    </dgm:pt>
    <dgm:pt modelId="{75F57B5C-D2C0-4E91-B137-21D08D1A6613}" type="sibTrans" cxnId="{713B0A57-C87E-40CD-98F3-7C2409A76870}">
      <dgm:prSet/>
      <dgm:spPr/>
      <dgm:t>
        <a:bodyPr/>
        <a:lstStyle/>
        <a:p>
          <a:endParaRPr lang="ms-MY"/>
        </a:p>
      </dgm:t>
    </dgm:pt>
    <dgm:pt modelId="{5DABFB5A-AAEF-4144-8E06-23A69198BF56}" type="pres">
      <dgm:prSet presAssocID="{C3E8B039-104B-4105-8353-FC768B720A00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ms-MY"/>
        </a:p>
      </dgm:t>
    </dgm:pt>
    <dgm:pt modelId="{7F860380-7BAF-49BC-A1FE-D125E56A7534}" type="pres">
      <dgm:prSet presAssocID="{7335E99F-B911-4163-B372-44DF3E015047}" presName="hierRoot1" presStyleCnt="0"/>
      <dgm:spPr/>
    </dgm:pt>
    <dgm:pt modelId="{336629B2-404D-4C1C-A9F3-3583922BCAD4}" type="pres">
      <dgm:prSet presAssocID="{7335E99F-B911-4163-B372-44DF3E015047}" presName="composite" presStyleCnt="0"/>
      <dgm:spPr/>
    </dgm:pt>
    <dgm:pt modelId="{7B7E2F33-AF03-4AD5-BD95-D91A4121AEE1}" type="pres">
      <dgm:prSet presAssocID="{7335E99F-B911-4163-B372-44DF3E015047}" presName="background" presStyleLbl="node0" presStyleIdx="0" presStyleCnt="1"/>
      <dgm:spPr>
        <a:solidFill>
          <a:schemeClr val="bg1">
            <a:lumMod val="95000"/>
          </a:schemeClr>
        </a:solidFill>
        <a:ln>
          <a:noFill/>
        </a:ln>
        <a:effectLst>
          <a:softEdge rad="127000"/>
        </a:effectLst>
      </dgm:spPr>
    </dgm:pt>
    <dgm:pt modelId="{C4C73961-E0D7-4385-A7F8-AC0678C1FF29}" type="pres">
      <dgm:prSet presAssocID="{7335E99F-B911-4163-B372-44DF3E015047}" presName="text" presStyleLbl="fgAcc0" presStyleIdx="0" presStyleCnt="1">
        <dgm:presLayoutVars>
          <dgm:chPref val="3"/>
        </dgm:presLayoutVars>
      </dgm:prSet>
      <dgm:spPr/>
      <dgm:t>
        <a:bodyPr/>
        <a:lstStyle/>
        <a:p>
          <a:endParaRPr lang="ms-MY"/>
        </a:p>
      </dgm:t>
    </dgm:pt>
    <dgm:pt modelId="{DCD24B1C-E023-4E26-A3A4-B53EAEC34CD2}" type="pres">
      <dgm:prSet presAssocID="{7335E99F-B911-4163-B372-44DF3E015047}" presName="hierChild2" presStyleCnt="0"/>
      <dgm:spPr/>
    </dgm:pt>
    <dgm:pt modelId="{F78E94B0-68D4-43A7-A0F7-F74A630C6F78}" type="pres">
      <dgm:prSet presAssocID="{24EEFE6D-3D9E-4686-963E-38839EA2CE2A}" presName="Name10" presStyleLbl="parChTrans1D2" presStyleIdx="0" presStyleCnt="2"/>
      <dgm:spPr/>
      <dgm:t>
        <a:bodyPr/>
        <a:lstStyle/>
        <a:p>
          <a:endParaRPr lang="ms-MY"/>
        </a:p>
      </dgm:t>
    </dgm:pt>
    <dgm:pt modelId="{A34B083B-9325-4FD8-8B79-1B6951325093}" type="pres">
      <dgm:prSet presAssocID="{A387D6BA-7635-4796-B569-E8DF2D03D98D}" presName="hierRoot2" presStyleCnt="0"/>
      <dgm:spPr/>
    </dgm:pt>
    <dgm:pt modelId="{409FB4F7-8EC7-49D5-B737-2612A93A35E2}" type="pres">
      <dgm:prSet presAssocID="{A387D6BA-7635-4796-B569-E8DF2D03D98D}" presName="composite2" presStyleCnt="0"/>
      <dgm:spPr/>
    </dgm:pt>
    <dgm:pt modelId="{9D5D4504-E725-4FB1-8732-55108707BF3E}" type="pres">
      <dgm:prSet presAssocID="{A387D6BA-7635-4796-B569-E8DF2D03D98D}" presName="background2" presStyleLbl="node2" presStyleIdx="0" presStyleCnt="2"/>
      <dgm:spPr>
        <a:solidFill>
          <a:schemeClr val="bg1">
            <a:lumMod val="95000"/>
          </a:schemeClr>
        </a:solidFill>
        <a:ln>
          <a:noFill/>
        </a:ln>
        <a:effectLst>
          <a:softEdge rad="31750"/>
        </a:effectLst>
      </dgm:spPr>
    </dgm:pt>
    <dgm:pt modelId="{7FF4D265-F761-4D15-905B-F9A61288B5FF}" type="pres">
      <dgm:prSet presAssocID="{A387D6BA-7635-4796-B569-E8DF2D03D98D}" presName="text2" presStyleLbl="fgAcc2" presStyleIdx="0" presStyleCnt="2">
        <dgm:presLayoutVars>
          <dgm:chPref val="3"/>
        </dgm:presLayoutVars>
      </dgm:prSet>
      <dgm:spPr/>
      <dgm:t>
        <a:bodyPr/>
        <a:lstStyle/>
        <a:p>
          <a:endParaRPr lang="ms-MY"/>
        </a:p>
      </dgm:t>
    </dgm:pt>
    <dgm:pt modelId="{6B346195-7782-4A84-8F98-2A7FB40C4B13}" type="pres">
      <dgm:prSet presAssocID="{A387D6BA-7635-4796-B569-E8DF2D03D98D}" presName="hierChild3" presStyleCnt="0"/>
      <dgm:spPr/>
    </dgm:pt>
    <dgm:pt modelId="{E309FB3F-FBA4-4BAB-B456-F143D5BA9C1A}" type="pres">
      <dgm:prSet presAssocID="{22B7BE46-F874-44CB-9B20-2CB355362D0A}" presName="Name17" presStyleLbl="parChTrans1D3" presStyleIdx="0" presStyleCnt="5"/>
      <dgm:spPr/>
      <dgm:t>
        <a:bodyPr/>
        <a:lstStyle/>
        <a:p>
          <a:endParaRPr lang="ms-MY"/>
        </a:p>
      </dgm:t>
    </dgm:pt>
    <dgm:pt modelId="{96C11241-87BD-43AC-8A66-C721AC779A96}" type="pres">
      <dgm:prSet presAssocID="{61CFEF4D-A950-4F28-ABE6-608D2174DF20}" presName="hierRoot3" presStyleCnt="0"/>
      <dgm:spPr/>
    </dgm:pt>
    <dgm:pt modelId="{19EBE1B0-9163-4F3E-B974-412658998B2F}" type="pres">
      <dgm:prSet presAssocID="{61CFEF4D-A950-4F28-ABE6-608D2174DF20}" presName="composite3" presStyleCnt="0"/>
      <dgm:spPr/>
    </dgm:pt>
    <dgm:pt modelId="{360FD1CB-ED91-414D-B30A-07C51EFD1089}" type="pres">
      <dgm:prSet presAssocID="{61CFEF4D-A950-4F28-ABE6-608D2174DF20}" presName="background3" presStyleLbl="node3" presStyleIdx="0" presStyleCnt="5"/>
      <dgm:spPr>
        <a:solidFill>
          <a:schemeClr val="bg1">
            <a:lumMod val="95000"/>
          </a:schemeClr>
        </a:solidFill>
        <a:ln>
          <a:noFill/>
        </a:ln>
        <a:effectLst>
          <a:softEdge rad="31750"/>
        </a:effectLst>
      </dgm:spPr>
    </dgm:pt>
    <dgm:pt modelId="{3A3898CF-DAF1-4724-9446-8AB1CD81088C}" type="pres">
      <dgm:prSet presAssocID="{61CFEF4D-A950-4F28-ABE6-608D2174DF20}" presName="text3" presStyleLbl="fgAcc3" presStyleIdx="0" presStyleCnt="5">
        <dgm:presLayoutVars>
          <dgm:chPref val="3"/>
        </dgm:presLayoutVars>
      </dgm:prSet>
      <dgm:spPr/>
      <dgm:t>
        <a:bodyPr/>
        <a:lstStyle/>
        <a:p>
          <a:endParaRPr lang="ms-MY"/>
        </a:p>
      </dgm:t>
    </dgm:pt>
    <dgm:pt modelId="{8B5B3CEE-B3D0-4DD6-B1F6-2CB4B791638B}" type="pres">
      <dgm:prSet presAssocID="{61CFEF4D-A950-4F28-ABE6-608D2174DF20}" presName="hierChild4" presStyleCnt="0"/>
      <dgm:spPr/>
    </dgm:pt>
    <dgm:pt modelId="{056F1806-DE33-4DB4-8D34-BA0D32E6AC7F}" type="pres">
      <dgm:prSet presAssocID="{3A24ADF4-9A84-44EA-8D2F-562F4D15F7CB}" presName="Name17" presStyleLbl="parChTrans1D3" presStyleIdx="1" presStyleCnt="5"/>
      <dgm:spPr/>
      <dgm:t>
        <a:bodyPr/>
        <a:lstStyle/>
        <a:p>
          <a:endParaRPr lang="ms-MY"/>
        </a:p>
      </dgm:t>
    </dgm:pt>
    <dgm:pt modelId="{595B3C85-63D3-4DA8-8287-63AD6E47ED32}" type="pres">
      <dgm:prSet presAssocID="{F5BFAA7C-117A-4CD0-A501-09E1DF1E1221}" presName="hierRoot3" presStyleCnt="0"/>
      <dgm:spPr/>
    </dgm:pt>
    <dgm:pt modelId="{1764E70A-FC66-45C3-86C4-076DB84EEB3C}" type="pres">
      <dgm:prSet presAssocID="{F5BFAA7C-117A-4CD0-A501-09E1DF1E1221}" presName="composite3" presStyleCnt="0"/>
      <dgm:spPr/>
    </dgm:pt>
    <dgm:pt modelId="{573AC4E8-1023-4B62-82B2-6F16D34BAB87}" type="pres">
      <dgm:prSet presAssocID="{F5BFAA7C-117A-4CD0-A501-09E1DF1E1221}" presName="background3" presStyleLbl="node3" presStyleIdx="1" presStyleCnt="5"/>
      <dgm:spPr>
        <a:solidFill>
          <a:schemeClr val="bg1">
            <a:lumMod val="95000"/>
          </a:schemeClr>
        </a:solidFill>
        <a:ln>
          <a:noFill/>
        </a:ln>
        <a:effectLst>
          <a:softEdge rad="31750"/>
        </a:effectLst>
      </dgm:spPr>
    </dgm:pt>
    <dgm:pt modelId="{BF7CDC87-BB73-49F9-8002-C28233BCF238}" type="pres">
      <dgm:prSet presAssocID="{F5BFAA7C-117A-4CD0-A501-09E1DF1E1221}" presName="text3" presStyleLbl="fgAcc3" presStyleIdx="1" presStyleCnt="5">
        <dgm:presLayoutVars>
          <dgm:chPref val="3"/>
        </dgm:presLayoutVars>
      </dgm:prSet>
      <dgm:spPr/>
      <dgm:t>
        <a:bodyPr/>
        <a:lstStyle/>
        <a:p>
          <a:endParaRPr lang="ms-MY"/>
        </a:p>
      </dgm:t>
    </dgm:pt>
    <dgm:pt modelId="{6BFDFE35-E3CB-430E-B7AC-66B5FC713491}" type="pres">
      <dgm:prSet presAssocID="{F5BFAA7C-117A-4CD0-A501-09E1DF1E1221}" presName="hierChild4" presStyleCnt="0"/>
      <dgm:spPr/>
    </dgm:pt>
    <dgm:pt modelId="{7197CD21-5437-4F18-9A07-7BBEC5947659}" type="pres">
      <dgm:prSet presAssocID="{E73CB487-36F9-4FDC-9CB7-B305FB28A7DE}" presName="Name10" presStyleLbl="parChTrans1D2" presStyleIdx="1" presStyleCnt="2"/>
      <dgm:spPr/>
      <dgm:t>
        <a:bodyPr/>
        <a:lstStyle/>
        <a:p>
          <a:endParaRPr lang="ms-MY"/>
        </a:p>
      </dgm:t>
    </dgm:pt>
    <dgm:pt modelId="{A6B97837-8808-4F95-87F8-69591231D555}" type="pres">
      <dgm:prSet presAssocID="{8E66B463-A128-40FB-A9A3-2EBB63D7C7B3}" presName="hierRoot2" presStyleCnt="0"/>
      <dgm:spPr/>
    </dgm:pt>
    <dgm:pt modelId="{CF5202B1-84C2-4CC8-8FB8-007160FF57F3}" type="pres">
      <dgm:prSet presAssocID="{8E66B463-A128-40FB-A9A3-2EBB63D7C7B3}" presName="composite2" presStyleCnt="0"/>
      <dgm:spPr/>
    </dgm:pt>
    <dgm:pt modelId="{D9032644-D1D2-43F6-B01B-7ECB6391B71A}" type="pres">
      <dgm:prSet presAssocID="{8E66B463-A128-40FB-A9A3-2EBB63D7C7B3}" presName="background2" presStyleLbl="node2" presStyleIdx="1" presStyleCnt="2"/>
      <dgm:spPr>
        <a:solidFill>
          <a:schemeClr val="bg1">
            <a:lumMod val="95000"/>
          </a:schemeClr>
        </a:solidFill>
        <a:ln>
          <a:noFill/>
        </a:ln>
        <a:effectLst>
          <a:softEdge rad="31750"/>
        </a:effectLst>
      </dgm:spPr>
    </dgm:pt>
    <dgm:pt modelId="{D0A7B843-E607-408A-9775-EF0F6117CBB7}" type="pres">
      <dgm:prSet presAssocID="{8E66B463-A128-40FB-A9A3-2EBB63D7C7B3}" presName="text2" presStyleLbl="fgAcc2" presStyleIdx="1" presStyleCnt="2">
        <dgm:presLayoutVars>
          <dgm:chPref val="3"/>
        </dgm:presLayoutVars>
      </dgm:prSet>
      <dgm:spPr/>
      <dgm:t>
        <a:bodyPr/>
        <a:lstStyle/>
        <a:p>
          <a:endParaRPr lang="ms-MY"/>
        </a:p>
      </dgm:t>
    </dgm:pt>
    <dgm:pt modelId="{F02E36CF-8722-4686-AD19-5DD4D0DC922F}" type="pres">
      <dgm:prSet presAssocID="{8E66B463-A128-40FB-A9A3-2EBB63D7C7B3}" presName="hierChild3" presStyleCnt="0"/>
      <dgm:spPr/>
    </dgm:pt>
    <dgm:pt modelId="{BE7E68DE-3482-418E-804D-B20A201A623F}" type="pres">
      <dgm:prSet presAssocID="{9BEC3C2F-7B83-428F-A777-ED000A4F161B}" presName="Name17" presStyleLbl="parChTrans1D3" presStyleIdx="2" presStyleCnt="5"/>
      <dgm:spPr/>
      <dgm:t>
        <a:bodyPr/>
        <a:lstStyle/>
        <a:p>
          <a:endParaRPr lang="ms-MY"/>
        </a:p>
      </dgm:t>
    </dgm:pt>
    <dgm:pt modelId="{047DC348-30EC-4040-B750-053D15281E9E}" type="pres">
      <dgm:prSet presAssocID="{84D7BAD3-9989-4140-B5AB-59E55DB5666C}" presName="hierRoot3" presStyleCnt="0"/>
      <dgm:spPr/>
    </dgm:pt>
    <dgm:pt modelId="{6BE7048C-2BE6-497C-99F6-9DF009960A9F}" type="pres">
      <dgm:prSet presAssocID="{84D7BAD3-9989-4140-B5AB-59E55DB5666C}" presName="composite3" presStyleCnt="0"/>
      <dgm:spPr/>
    </dgm:pt>
    <dgm:pt modelId="{FDC841E4-162B-4CBE-A207-5151B8B44C40}" type="pres">
      <dgm:prSet presAssocID="{84D7BAD3-9989-4140-B5AB-59E55DB5666C}" presName="background3" presStyleLbl="node3" presStyleIdx="2" presStyleCnt="5"/>
      <dgm:spPr>
        <a:solidFill>
          <a:schemeClr val="bg1">
            <a:lumMod val="95000"/>
          </a:schemeClr>
        </a:solidFill>
        <a:ln>
          <a:noFill/>
        </a:ln>
        <a:effectLst>
          <a:softEdge rad="31750"/>
        </a:effectLst>
      </dgm:spPr>
    </dgm:pt>
    <dgm:pt modelId="{BE296C91-9D2C-409E-A62F-2D016D36BBB4}" type="pres">
      <dgm:prSet presAssocID="{84D7BAD3-9989-4140-B5AB-59E55DB5666C}" presName="text3" presStyleLbl="fgAcc3" presStyleIdx="2" presStyleCnt="5">
        <dgm:presLayoutVars>
          <dgm:chPref val="3"/>
        </dgm:presLayoutVars>
      </dgm:prSet>
      <dgm:spPr/>
      <dgm:t>
        <a:bodyPr/>
        <a:lstStyle/>
        <a:p>
          <a:endParaRPr lang="ms-MY"/>
        </a:p>
      </dgm:t>
    </dgm:pt>
    <dgm:pt modelId="{2AF74D1F-2FFC-45BF-A665-723D497F9ACF}" type="pres">
      <dgm:prSet presAssocID="{84D7BAD3-9989-4140-B5AB-59E55DB5666C}" presName="hierChild4" presStyleCnt="0"/>
      <dgm:spPr/>
    </dgm:pt>
    <dgm:pt modelId="{C6E0EE22-B7E7-4949-BF3A-AA81ACF0A530}" type="pres">
      <dgm:prSet presAssocID="{7952940B-765E-4B7B-A77D-B57F39370C11}" presName="Name17" presStyleLbl="parChTrans1D3" presStyleIdx="3" presStyleCnt="5"/>
      <dgm:spPr/>
      <dgm:t>
        <a:bodyPr/>
        <a:lstStyle/>
        <a:p>
          <a:endParaRPr lang="ms-MY"/>
        </a:p>
      </dgm:t>
    </dgm:pt>
    <dgm:pt modelId="{5AB077B4-608E-4BA1-9A58-B52B7F71D984}" type="pres">
      <dgm:prSet presAssocID="{E1F39DF9-36A9-4E60-83DB-EC29623AA975}" presName="hierRoot3" presStyleCnt="0"/>
      <dgm:spPr/>
    </dgm:pt>
    <dgm:pt modelId="{169D56C6-5CF8-436A-A227-622CC0C9C000}" type="pres">
      <dgm:prSet presAssocID="{E1F39DF9-36A9-4E60-83DB-EC29623AA975}" presName="composite3" presStyleCnt="0"/>
      <dgm:spPr/>
    </dgm:pt>
    <dgm:pt modelId="{2D2D0FF7-1D5F-460C-9699-B42AFAD95263}" type="pres">
      <dgm:prSet presAssocID="{E1F39DF9-36A9-4E60-83DB-EC29623AA975}" presName="background3" presStyleLbl="node3" presStyleIdx="3" presStyleCnt="5"/>
      <dgm:spPr>
        <a:solidFill>
          <a:schemeClr val="bg1">
            <a:lumMod val="95000"/>
          </a:schemeClr>
        </a:solidFill>
        <a:ln>
          <a:noFill/>
        </a:ln>
        <a:effectLst>
          <a:softEdge rad="31750"/>
        </a:effectLst>
      </dgm:spPr>
    </dgm:pt>
    <dgm:pt modelId="{95B01225-26C9-42CE-ADDB-60559D86C008}" type="pres">
      <dgm:prSet presAssocID="{E1F39DF9-36A9-4E60-83DB-EC29623AA975}" presName="text3" presStyleLbl="fgAcc3" presStyleIdx="3" presStyleCnt="5">
        <dgm:presLayoutVars>
          <dgm:chPref val="3"/>
        </dgm:presLayoutVars>
      </dgm:prSet>
      <dgm:spPr/>
      <dgm:t>
        <a:bodyPr/>
        <a:lstStyle/>
        <a:p>
          <a:endParaRPr lang="ms-MY"/>
        </a:p>
      </dgm:t>
    </dgm:pt>
    <dgm:pt modelId="{C57213C0-A5B8-4557-8D5D-E756EB459691}" type="pres">
      <dgm:prSet presAssocID="{E1F39DF9-36A9-4E60-83DB-EC29623AA975}" presName="hierChild4" presStyleCnt="0"/>
      <dgm:spPr/>
    </dgm:pt>
    <dgm:pt modelId="{16090233-E63B-42CB-B5DD-9DB464D745EF}" type="pres">
      <dgm:prSet presAssocID="{B661FE33-2C77-43ED-AA66-793BC2772C3D}" presName="Name17" presStyleLbl="parChTrans1D3" presStyleIdx="4" presStyleCnt="5"/>
      <dgm:spPr/>
      <dgm:t>
        <a:bodyPr/>
        <a:lstStyle/>
        <a:p>
          <a:endParaRPr lang="ms-MY"/>
        </a:p>
      </dgm:t>
    </dgm:pt>
    <dgm:pt modelId="{BEE7F02D-FCE4-449F-9245-DF2E6BAEEEDE}" type="pres">
      <dgm:prSet presAssocID="{4A847D16-E3F2-4BAD-B51B-7677C1E2EDBC}" presName="hierRoot3" presStyleCnt="0"/>
      <dgm:spPr/>
    </dgm:pt>
    <dgm:pt modelId="{EA8D8EA7-7B2F-4D9C-9B95-35C6937FDA4A}" type="pres">
      <dgm:prSet presAssocID="{4A847D16-E3F2-4BAD-B51B-7677C1E2EDBC}" presName="composite3" presStyleCnt="0"/>
      <dgm:spPr/>
    </dgm:pt>
    <dgm:pt modelId="{635AC08E-D57B-4444-B1B5-225463B11492}" type="pres">
      <dgm:prSet presAssocID="{4A847D16-E3F2-4BAD-B51B-7677C1E2EDBC}" presName="background3" presStyleLbl="node3" presStyleIdx="4" presStyleCnt="5"/>
      <dgm:spPr>
        <a:solidFill>
          <a:schemeClr val="bg1">
            <a:lumMod val="95000"/>
          </a:schemeClr>
        </a:solidFill>
        <a:ln>
          <a:noFill/>
        </a:ln>
        <a:effectLst>
          <a:softEdge rad="31750"/>
        </a:effectLst>
      </dgm:spPr>
    </dgm:pt>
    <dgm:pt modelId="{2774D74C-15DF-4D8E-9863-6DF99237EAFC}" type="pres">
      <dgm:prSet presAssocID="{4A847D16-E3F2-4BAD-B51B-7677C1E2EDBC}" presName="text3" presStyleLbl="fgAcc3" presStyleIdx="4" presStyleCnt="5">
        <dgm:presLayoutVars>
          <dgm:chPref val="3"/>
        </dgm:presLayoutVars>
      </dgm:prSet>
      <dgm:spPr/>
      <dgm:t>
        <a:bodyPr/>
        <a:lstStyle/>
        <a:p>
          <a:endParaRPr lang="ms-MY"/>
        </a:p>
      </dgm:t>
    </dgm:pt>
    <dgm:pt modelId="{727204FC-C939-403E-80CF-27A216EDB13B}" type="pres">
      <dgm:prSet presAssocID="{4A847D16-E3F2-4BAD-B51B-7677C1E2EDBC}" presName="hierChild4" presStyleCnt="0"/>
      <dgm:spPr/>
    </dgm:pt>
  </dgm:ptLst>
  <dgm:cxnLst>
    <dgm:cxn modelId="{6DECABDA-9CD2-4D03-87E6-B4D136A3EF3F}" type="presOf" srcId="{7335E99F-B911-4163-B372-44DF3E015047}" destId="{C4C73961-E0D7-4385-A7F8-AC0678C1FF29}" srcOrd="0" destOrd="0" presId="urn:microsoft.com/office/officeart/2005/8/layout/hierarchy1"/>
    <dgm:cxn modelId="{1CE092B3-53FB-4246-9581-C5F05BF4C2EC}" type="presOf" srcId="{B661FE33-2C77-43ED-AA66-793BC2772C3D}" destId="{16090233-E63B-42CB-B5DD-9DB464D745EF}" srcOrd="0" destOrd="0" presId="urn:microsoft.com/office/officeart/2005/8/layout/hierarchy1"/>
    <dgm:cxn modelId="{4C663499-CF30-4961-87ED-DE92880B7C8E}" type="presOf" srcId="{84D7BAD3-9989-4140-B5AB-59E55DB5666C}" destId="{BE296C91-9D2C-409E-A62F-2D016D36BBB4}" srcOrd="0" destOrd="0" presId="urn:microsoft.com/office/officeart/2005/8/layout/hierarchy1"/>
    <dgm:cxn modelId="{9D022FC3-9085-44B2-93D9-FA938B8A564A}" type="presOf" srcId="{C3E8B039-104B-4105-8353-FC768B720A00}" destId="{5DABFB5A-AAEF-4144-8E06-23A69198BF56}" srcOrd="0" destOrd="0" presId="urn:microsoft.com/office/officeart/2005/8/layout/hierarchy1"/>
    <dgm:cxn modelId="{713B0A57-C87E-40CD-98F3-7C2409A76870}" srcId="{8E66B463-A128-40FB-A9A3-2EBB63D7C7B3}" destId="{4A847D16-E3F2-4BAD-B51B-7677C1E2EDBC}" srcOrd="2" destOrd="0" parTransId="{B661FE33-2C77-43ED-AA66-793BC2772C3D}" sibTransId="{75F57B5C-D2C0-4E91-B137-21D08D1A6613}"/>
    <dgm:cxn modelId="{FD352997-A1E8-458D-9D47-3EF06B493AE0}" srcId="{A387D6BA-7635-4796-B569-E8DF2D03D98D}" destId="{F5BFAA7C-117A-4CD0-A501-09E1DF1E1221}" srcOrd="1" destOrd="0" parTransId="{3A24ADF4-9A84-44EA-8D2F-562F4D15F7CB}" sibTransId="{540ADC4A-54D1-4ED4-BA0F-724B718859A0}"/>
    <dgm:cxn modelId="{7E753CBF-DB8F-4882-B9AB-54BAAD83127B}" srcId="{8E66B463-A128-40FB-A9A3-2EBB63D7C7B3}" destId="{84D7BAD3-9989-4140-B5AB-59E55DB5666C}" srcOrd="0" destOrd="0" parTransId="{9BEC3C2F-7B83-428F-A777-ED000A4F161B}" sibTransId="{3B013D73-F09E-41F3-A70D-43D81F287F80}"/>
    <dgm:cxn modelId="{AC455688-393F-4D94-91DD-B33C404D2E6F}" type="presOf" srcId="{24EEFE6D-3D9E-4686-963E-38839EA2CE2A}" destId="{F78E94B0-68D4-43A7-A0F7-F74A630C6F78}" srcOrd="0" destOrd="0" presId="urn:microsoft.com/office/officeart/2005/8/layout/hierarchy1"/>
    <dgm:cxn modelId="{2C9F69FD-2108-4437-80C9-D08D76FA624F}" type="presOf" srcId="{A387D6BA-7635-4796-B569-E8DF2D03D98D}" destId="{7FF4D265-F761-4D15-905B-F9A61288B5FF}" srcOrd="0" destOrd="0" presId="urn:microsoft.com/office/officeart/2005/8/layout/hierarchy1"/>
    <dgm:cxn modelId="{ED41A668-5BC5-41F8-9F40-775689702AC1}" srcId="{8E66B463-A128-40FB-A9A3-2EBB63D7C7B3}" destId="{E1F39DF9-36A9-4E60-83DB-EC29623AA975}" srcOrd="1" destOrd="0" parTransId="{7952940B-765E-4B7B-A77D-B57F39370C11}" sibTransId="{E3381839-3085-4F62-94DA-7AF9E8070072}"/>
    <dgm:cxn modelId="{0B6E629E-00C0-4E26-8110-DFE3161AC404}" srcId="{C3E8B039-104B-4105-8353-FC768B720A00}" destId="{7335E99F-B911-4163-B372-44DF3E015047}" srcOrd="0" destOrd="0" parTransId="{8B6B7391-B10F-432C-8BF8-4986B980EC46}" sibTransId="{6D223061-7034-4D4D-A5CD-1E2B4B1B17E7}"/>
    <dgm:cxn modelId="{94C88845-B196-41E1-82F6-99D324054E10}" srcId="{7335E99F-B911-4163-B372-44DF3E015047}" destId="{A387D6BA-7635-4796-B569-E8DF2D03D98D}" srcOrd="0" destOrd="0" parTransId="{24EEFE6D-3D9E-4686-963E-38839EA2CE2A}" sibTransId="{1CEE6505-E9A4-44A0-9BE2-10A26EB1B1E2}"/>
    <dgm:cxn modelId="{84BEBEDC-A263-4BBA-A936-3F3B22F68DBE}" type="presOf" srcId="{9BEC3C2F-7B83-428F-A777-ED000A4F161B}" destId="{BE7E68DE-3482-418E-804D-B20A201A623F}" srcOrd="0" destOrd="0" presId="urn:microsoft.com/office/officeart/2005/8/layout/hierarchy1"/>
    <dgm:cxn modelId="{290B1E58-5FE7-44C5-8910-B5B6ACE1C1C4}" type="presOf" srcId="{E73CB487-36F9-4FDC-9CB7-B305FB28A7DE}" destId="{7197CD21-5437-4F18-9A07-7BBEC5947659}" srcOrd="0" destOrd="0" presId="urn:microsoft.com/office/officeart/2005/8/layout/hierarchy1"/>
    <dgm:cxn modelId="{40891FAD-1E18-4080-9504-6641C025006C}" srcId="{7335E99F-B911-4163-B372-44DF3E015047}" destId="{8E66B463-A128-40FB-A9A3-2EBB63D7C7B3}" srcOrd="1" destOrd="0" parTransId="{E73CB487-36F9-4FDC-9CB7-B305FB28A7DE}" sibTransId="{A6E40A34-0898-4CCC-AE31-A681C4C729DB}"/>
    <dgm:cxn modelId="{1F4C51A8-9061-46CA-BAA0-5F520460E2F1}" type="presOf" srcId="{8E66B463-A128-40FB-A9A3-2EBB63D7C7B3}" destId="{D0A7B843-E607-408A-9775-EF0F6117CBB7}" srcOrd="0" destOrd="0" presId="urn:microsoft.com/office/officeart/2005/8/layout/hierarchy1"/>
    <dgm:cxn modelId="{769E0472-AA31-46E6-AE7D-798AE57054A4}" type="presOf" srcId="{61CFEF4D-A950-4F28-ABE6-608D2174DF20}" destId="{3A3898CF-DAF1-4724-9446-8AB1CD81088C}" srcOrd="0" destOrd="0" presId="urn:microsoft.com/office/officeart/2005/8/layout/hierarchy1"/>
    <dgm:cxn modelId="{C2CC01C9-6BCC-49C8-887E-71BD0C4BF674}" srcId="{A387D6BA-7635-4796-B569-E8DF2D03D98D}" destId="{61CFEF4D-A950-4F28-ABE6-608D2174DF20}" srcOrd="0" destOrd="0" parTransId="{22B7BE46-F874-44CB-9B20-2CB355362D0A}" sibTransId="{76E2F68F-E7D4-4ED5-B8F6-F7128A130EF6}"/>
    <dgm:cxn modelId="{A7A10AFD-EFA9-4509-B3C8-FE3A2BB580C2}" type="presOf" srcId="{3A24ADF4-9A84-44EA-8D2F-562F4D15F7CB}" destId="{056F1806-DE33-4DB4-8D34-BA0D32E6AC7F}" srcOrd="0" destOrd="0" presId="urn:microsoft.com/office/officeart/2005/8/layout/hierarchy1"/>
    <dgm:cxn modelId="{33091CEC-5609-42AD-BFCD-97ABC50E17B3}" type="presOf" srcId="{22B7BE46-F874-44CB-9B20-2CB355362D0A}" destId="{E309FB3F-FBA4-4BAB-B456-F143D5BA9C1A}" srcOrd="0" destOrd="0" presId="urn:microsoft.com/office/officeart/2005/8/layout/hierarchy1"/>
    <dgm:cxn modelId="{E356AF4F-EF9C-498E-AFE9-31299ED64001}" type="presOf" srcId="{F5BFAA7C-117A-4CD0-A501-09E1DF1E1221}" destId="{BF7CDC87-BB73-49F9-8002-C28233BCF238}" srcOrd="0" destOrd="0" presId="urn:microsoft.com/office/officeart/2005/8/layout/hierarchy1"/>
    <dgm:cxn modelId="{A1E65F2F-D0D5-4AA5-9982-658082FB851B}" type="presOf" srcId="{E1F39DF9-36A9-4E60-83DB-EC29623AA975}" destId="{95B01225-26C9-42CE-ADDB-60559D86C008}" srcOrd="0" destOrd="0" presId="urn:microsoft.com/office/officeart/2005/8/layout/hierarchy1"/>
    <dgm:cxn modelId="{C45D1D88-B31C-4175-A85C-5B78DEB3B666}" type="presOf" srcId="{7952940B-765E-4B7B-A77D-B57F39370C11}" destId="{C6E0EE22-B7E7-4949-BF3A-AA81ACF0A530}" srcOrd="0" destOrd="0" presId="urn:microsoft.com/office/officeart/2005/8/layout/hierarchy1"/>
    <dgm:cxn modelId="{325A9E2B-AF8A-40B5-B912-A933A3C671F9}" type="presOf" srcId="{4A847D16-E3F2-4BAD-B51B-7677C1E2EDBC}" destId="{2774D74C-15DF-4D8E-9863-6DF99237EAFC}" srcOrd="0" destOrd="0" presId="urn:microsoft.com/office/officeart/2005/8/layout/hierarchy1"/>
    <dgm:cxn modelId="{9BC3C39B-6E26-4765-992F-AC1A6707A52D}" type="presParOf" srcId="{5DABFB5A-AAEF-4144-8E06-23A69198BF56}" destId="{7F860380-7BAF-49BC-A1FE-D125E56A7534}" srcOrd="0" destOrd="0" presId="urn:microsoft.com/office/officeart/2005/8/layout/hierarchy1"/>
    <dgm:cxn modelId="{84657FFA-8ABD-444C-8480-57286B30D719}" type="presParOf" srcId="{7F860380-7BAF-49BC-A1FE-D125E56A7534}" destId="{336629B2-404D-4C1C-A9F3-3583922BCAD4}" srcOrd="0" destOrd="0" presId="urn:microsoft.com/office/officeart/2005/8/layout/hierarchy1"/>
    <dgm:cxn modelId="{1A31DB1A-0A2C-4132-9101-064507EDB686}" type="presParOf" srcId="{336629B2-404D-4C1C-A9F3-3583922BCAD4}" destId="{7B7E2F33-AF03-4AD5-BD95-D91A4121AEE1}" srcOrd="0" destOrd="0" presId="urn:microsoft.com/office/officeart/2005/8/layout/hierarchy1"/>
    <dgm:cxn modelId="{373F8593-B74D-4195-AFF3-A6C5092806BE}" type="presParOf" srcId="{336629B2-404D-4C1C-A9F3-3583922BCAD4}" destId="{C4C73961-E0D7-4385-A7F8-AC0678C1FF29}" srcOrd="1" destOrd="0" presId="urn:microsoft.com/office/officeart/2005/8/layout/hierarchy1"/>
    <dgm:cxn modelId="{529539E6-BF48-4EF8-A1B8-84FF0B5BF0F0}" type="presParOf" srcId="{7F860380-7BAF-49BC-A1FE-D125E56A7534}" destId="{DCD24B1C-E023-4E26-A3A4-B53EAEC34CD2}" srcOrd="1" destOrd="0" presId="urn:microsoft.com/office/officeart/2005/8/layout/hierarchy1"/>
    <dgm:cxn modelId="{54C42789-6FDE-4FAB-ACAC-89B35E6A1A8E}" type="presParOf" srcId="{DCD24B1C-E023-4E26-A3A4-B53EAEC34CD2}" destId="{F78E94B0-68D4-43A7-A0F7-F74A630C6F78}" srcOrd="0" destOrd="0" presId="urn:microsoft.com/office/officeart/2005/8/layout/hierarchy1"/>
    <dgm:cxn modelId="{0D9124EE-34B0-44A1-9889-4CFCDC9A2358}" type="presParOf" srcId="{DCD24B1C-E023-4E26-A3A4-B53EAEC34CD2}" destId="{A34B083B-9325-4FD8-8B79-1B6951325093}" srcOrd="1" destOrd="0" presId="urn:microsoft.com/office/officeart/2005/8/layout/hierarchy1"/>
    <dgm:cxn modelId="{B0449C44-E603-42FB-9501-689405007855}" type="presParOf" srcId="{A34B083B-9325-4FD8-8B79-1B6951325093}" destId="{409FB4F7-8EC7-49D5-B737-2612A93A35E2}" srcOrd="0" destOrd="0" presId="urn:microsoft.com/office/officeart/2005/8/layout/hierarchy1"/>
    <dgm:cxn modelId="{5694DE20-AB7F-4329-9C9D-6C7459850CA4}" type="presParOf" srcId="{409FB4F7-8EC7-49D5-B737-2612A93A35E2}" destId="{9D5D4504-E725-4FB1-8732-55108707BF3E}" srcOrd="0" destOrd="0" presId="urn:microsoft.com/office/officeart/2005/8/layout/hierarchy1"/>
    <dgm:cxn modelId="{C68F329E-007F-404F-BBAD-8DF05BF684E1}" type="presParOf" srcId="{409FB4F7-8EC7-49D5-B737-2612A93A35E2}" destId="{7FF4D265-F761-4D15-905B-F9A61288B5FF}" srcOrd="1" destOrd="0" presId="urn:microsoft.com/office/officeart/2005/8/layout/hierarchy1"/>
    <dgm:cxn modelId="{D86BC777-F406-4FF9-B613-D55F6A9BC72C}" type="presParOf" srcId="{A34B083B-9325-4FD8-8B79-1B6951325093}" destId="{6B346195-7782-4A84-8F98-2A7FB40C4B13}" srcOrd="1" destOrd="0" presId="urn:microsoft.com/office/officeart/2005/8/layout/hierarchy1"/>
    <dgm:cxn modelId="{96F83E3B-3D2D-4A43-A91F-F4D559D865CC}" type="presParOf" srcId="{6B346195-7782-4A84-8F98-2A7FB40C4B13}" destId="{E309FB3F-FBA4-4BAB-B456-F143D5BA9C1A}" srcOrd="0" destOrd="0" presId="urn:microsoft.com/office/officeart/2005/8/layout/hierarchy1"/>
    <dgm:cxn modelId="{1F6C5F3C-6266-489C-877D-10D7315B500D}" type="presParOf" srcId="{6B346195-7782-4A84-8F98-2A7FB40C4B13}" destId="{96C11241-87BD-43AC-8A66-C721AC779A96}" srcOrd="1" destOrd="0" presId="urn:microsoft.com/office/officeart/2005/8/layout/hierarchy1"/>
    <dgm:cxn modelId="{8EFAEEF4-027F-4873-97ED-97B762C8781D}" type="presParOf" srcId="{96C11241-87BD-43AC-8A66-C721AC779A96}" destId="{19EBE1B0-9163-4F3E-B974-412658998B2F}" srcOrd="0" destOrd="0" presId="urn:microsoft.com/office/officeart/2005/8/layout/hierarchy1"/>
    <dgm:cxn modelId="{8E11B10E-A585-4E27-BD1C-2EE8B7FCBD9C}" type="presParOf" srcId="{19EBE1B0-9163-4F3E-B974-412658998B2F}" destId="{360FD1CB-ED91-414D-B30A-07C51EFD1089}" srcOrd="0" destOrd="0" presId="urn:microsoft.com/office/officeart/2005/8/layout/hierarchy1"/>
    <dgm:cxn modelId="{8F6DC3AB-54BA-4480-B1AC-1AE2E94E13A2}" type="presParOf" srcId="{19EBE1B0-9163-4F3E-B974-412658998B2F}" destId="{3A3898CF-DAF1-4724-9446-8AB1CD81088C}" srcOrd="1" destOrd="0" presId="urn:microsoft.com/office/officeart/2005/8/layout/hierarchy1"/>
    <dgm:cxn modelId="{7302FC8B-06DA-4DC9-8177-225B43FA20D3}" type="presParOf" srcId="{96C11241-87BD-43AC-8A66-C721AC779A96}" destId="{8B5B3CEE-B3D0-4DD6-B1F6-2CB4B791638B}" srcOrd="1" destOrd="0" presId="urn:microsoft.com/office/officeart/2005/8/layout/hierarchy1"/>
    <dgm:cxn modelId="{887F765E-F690-4B26-A7F8-25BD96CF9CED}" type="presParOf" srcId="{6B346195-7782-4A84-8F98-2A7FB40C4B13}" destId="{056F1806-DE33-4DB4-8D34-BA0D32E6AC7F}" srcOrd="2" destOrd="0" presId="urn:microsoft.com/office/officeart/2005/8/layout/hierarchy1"/>
    <dgm:cxn modelId="{877718AD-A93A-451F-9CC5-E5B2DC4789E3}" type="presParOf" srcId="{6B346195-7782-4A84-8F98-2A7FB40C4B13}" destId="{595B3C85-63D3-4DA8-8287-63AD6E47ED32}" srcOrd="3" destOrd="0" presId="urn:microsoft.com/office/officeart/2005/8/layout/hierarchy1"/>
    <dgm:cxn modelId="{12E3228B-468C-4022-9C00-EBC748243784}" type="presParOf" srcId="{595B3C85-63D3-4DA8-8287-63AD6E47ED32}" destId="{1764E70A-FC66-45C3-86C4-076DB84EEB3C}" srcOrd="0" destOrd="0" presId="urn:microsoft.com/office/officeart/2005/8/layout/hierarchy1"/>
    <dgm:cxn modelId="{C217A0EF-F05F-41F0-A2BA-97DED4ED6954}" type="presParOf" srcId="{1764E70A-FC66-45C3-86C4-076DB84EEB3C}" destId="{573AC4E8-1023-4B62-82B2-6F16D34BAB87}" srcOrd="0" destOrd="0" presId="urn:microsoft.com/office/officeart/2005/8/layout/hierarchy1"/>
    <dgm:cxn modelId="{088FF74A-60D5-46F6-9123-68D18B4BDFD9}" type="presParOf" srcId="{1764E70A-FC66-45C3-86C4-076DB84EEB3C}" destId="{BF7CDC87-BB73-49F9-8002-C28233BCF238}" srcOrd="1" destOrd="0" presId="urn:microsoft.com/office/officeart/2005/8/layout/hierarchy1"/>
    <dgm:cxn modelId="{2670F235-F77B-4312-923A-F15284438885}" type="presParOf" srcId="{595B3C85-63D3-4DA8-8287-63AD6E47ED32}" destId="{6BFDFE35-E3CB-430E-B7AC-66B5FC713491}" srcOrd="1" destOrd="0" presId="urn:microsoft.com/office/officeart/2005/8/layout/hierarchy1"/>
    <dgm:cxn modelId="{A83212CC-F399-42C7-BB28-621F0E52A193}" type="presParOf" srcId="{DCD24B1C-E023-4E26-A3A4-B53EAEC34CD2}" destId="{7197CD21-5437-4F18-9A07-7BBEC5947659}" srcOrd="2" destOrd="0" presId="urn:microsoft.com/office/officeart/2005/8/layout/hierarchy1"/>
    <dgm:cxn modelId="{263F3E65-3F9D-4432-8AB8-FF5994444DF4}" type="presParOf" srcId="{DCD24B1C-E023-4E26-A3A4-B53EAEC34CD2}" destId="{A6B97837-8808-4F95-87F8-69591231D555}" srcOrd="3" destOrd="0" presId="urn:microsoft.com/office/officeart/2005/8/layout/hierarchy1"/>
    <dgm:cxn modelId="{2A165D9C-6E01-4E3B-8CD0-25577DC2A969}" type="presParOf" srcId="{A6B97837-8808-4F95-87F8-69591231D555}" destId="{CF5202B1-84C2-4CC8-8FB8-007160FF57F3}" srcOrd="0" destOrd="0" presId="urn:microsoft.com/office/officeart/2005/8/layout/hierarchy1"/>
    <dgm:cxn modelId="{90CEB41E-20A4-449D-8768-2B7D112DBD50}" type="presParOf" srcId="{CF5202B1-84C2-4CC8-8FB8-007160FF57F3}" destId="{D9032644-D1D2-43F6-B01B-7ECB6391B71A}" srcOrd="0" destOrd="0" presId="urn:microsoft.com/office/officeart/2005/8/layout/hierarchy1"/>
    <dgm:cxn modelId="{B49FEDEE-106C-4988-80F4-CC9490075419}" type="presParOf" srcId="{CF5202B1-84C2-4CC8-8FB8-007160FF57F3}" destId="{D0A7B843-E607-408A-9775-EF0F6117CBB7}" srcOrd="1" destOrd="0" presId="urn:microsoft.com/office/officeart/2005/8/layout/hierarchy1"/>
    <dgm:cxn modelId="{627E0F3E-0468-483B-9454-3ACE2B1F8023}" type="presParOf" srcId="{A6B97837-8808-4F95-87F8-69591231D555}" destId="{F02E36CF-8722-4686-AD19-5DD4D0DC922F}" srcOrd="1" destOrd="0" presId="urn:microsoft.com/office/officeart/2005/8/layout/hierarchy1"/>
    <dgm:cxn modelId="{F51CFAB1-9C99-4E89-8AE6-71DC195C9FBD}" type="presParOf" srcId="{F02E36CF-8722-4686-AD19-5DD4D0DC922F}" destId="{BE7E68DE-3482-418E-804D-B20A201A623F}" srcOrd="0" destOrd="0" presId="urn:microsoft.com/office/officeart/2005/8/layout/hierarchy1"/>
    <dgm:cxn modelId="{7A9C66D8-9F96-4CCE-B0A5-1C151BAC0231}" type="presParOf" srcId="{F02E36CF-8722-4686-AD19-5DD4D0DC922F}" destId="{047DC348-30EC-4040-B750-053D15281E9E}" srcOrd="1" destOrd="0" presId="urn:microsoft.com/office/officeart/2005/8/layout/hierarchy1"/>
    <dgm:cxn modelId="{DCBEDEA3-0BC9-40BA-AC85-26C6C1467610}" type="presParOf" srcId="{047DC348-30EC-4040-B750-053D15281E9E}" destId="{6BE7048C-2BE6-497C-99F6-9DF009960A9F}" srcOrd="0" destOrd="0" presId="urn:microsoft.com/office/officeart/2005/8/layout/hierarchy1"/>
    <dgm:cxn modelId="{03592697-E8A8-4B2D-88A4-B32DE9C6C109}" type="presParOf" srcId="{6BE7048C-2BE6-497C-99F6-9DF009960A9F}" destId="{FDC841E4-162B-4CBE-A207-5151B8B44C40}" srcOrd="0" destOrd="0" presId="urn:microsoft.com/office/officeart/2005/8/layout/hierarchy1"/>
    <dgm:cxn modelId="{7850C25E-B9CD-48A0-A0A8-3A843CB5569A}" type="presParOf" srcId="{6BE7048C-2BE6-497C-99F6-9DF009960A9F}" destId="{BE296C91-9D2C-409E-A62F-2D016D36BBB4}" srcOrd="1" destOrd="0" presId="urn:microsoft.com/office/officeart/2005/8/layout/hierarchy1"/>
    <dgm:cxn modelId="{34355492-9D12-413F-AA1C-2433BEBA7169}" type="presParOf" srcId="{047DC348-30EC-4040-B750-053D15281E9E}" destId="{2AF74D1F-2FFC-45BF-A665-723D497F9ACF}" srcOrd="1" destOrd="0" presId="urn:microsoft.com/office/officeart/2005/8/layout/hierarchy1"/>
    <dgm:cxn modelId="{1832C170-5109-4DBC-A16D-7EDF4836F378}" type="presParOf" srcId="{F02E36CF-8722-4686-AD19-5DD4D0DC922F}" destId="{C6E0EE22-B7E7-4949-BF3A-AA81ACF0A530}" srcOrd="2" destOrd="0" presId="urn:microsoft.com/office/officeart/2005/8/layout/hierarchy1"/>
    <dgm:cxn modelId="{F94E4FD4-AEC6-4693-8D9B-69B513A267A9}" type="presParOf" srcId="{F02E36CF-8722-4686-AD19-5DD4D0DC922F}" destId="{5AB077B4-608E-4BA1-9A58-B52B7F71D984}" srcOrd="3" destOrd="0" presId="urn:microsoft.com/office/officeart/2005/8/layout/hierarchy1"/>
    <dgm:cxn modelId="{D8EEE737-3562-4005-8888-DBA911CB5E70}" type="presParOf" srcId="{5AB077B4-608E-4BA1-9A58-B52B7F71D984}" destId="{169D56C6-5CF8-436A-A227-622CC0C9C000}" srcOrd="0" destOrd="0" presId="urn:microsoft.com/office/officeart/2005/8/layout/hierarchy1"/>
    <dgm:cxn modelId="{D7583BCA-28A3-4A33-9462-E8E68C786C82}" type="presParOf" srcId="{169D56C6-5CF8-436A-A227-622CC0C9C000}" destId="{2D2D0FF7-1D5F-460C-9699-B42AFAD95263}" srcOrd="0" destOrd="0" presId="urn:microsoft.com/office/officeart/2005/8/layout/hierarchy1"/>
    <dgm:cxn modelId="{BA52EED2-BBD4-47AC-AB22-59FA754093B1}" type="presParOf" srcId="{169D56C6-5CF8-436A-A227-622CC0C9C000}" destId="{95B01225-26C9-42CE-ADDB-60559D86C008}" srcOrd="1" destOrd="0" presId="urn:microsoft.com/office/officeart/2005/8/layout/hierarchy1"/>
    <dgm:cxn modelId="{E38462D2-A04C-485F-A1CE-494175DA5A7E}" type="presParOf" srcId="{5AB077B4-608E-4BA1-9A58-B52B7F71D984}" destId="{C57213C0-A5B8-4557-8D5D-E756EB459691}" srcOrd="1" destOrd="0" presId="urn:microsoft.com/office/officeart/2005/8/layout/hierarchy1"/>
    <dgm:cxn modelId="{E39023FE-93C4-4CD3-AE5D-157691C292FA}" type="presParOf" srcId="{F02E36CF-8722-4686-AD19-5DD4D0DC922F}" destId="{16090233-E63B-42CB-B5DD-9DB464D745EF}" srcOrd="4" destOrd="0" presId="urn:microsoft.com/office/officeart/2005/8/layout/hierarchy1"/>
    <dgm:cxn modelId="{BE0549BE-9298-4DA8-8063-5D17952174C8}" type="presParOf" srcId="{F02E36CF-8722-4686-AD19-5DD4D0DC922F}" destId="{BEE7F02D-FCE4-449F-9245-DF2E6BAEEEDE}" srcOrd="5" destOrd="0" presId="urn:microsoft.com/office/officeart/2005/8/layout/hierarchy1"/>
    <dgm:cxn modelId="{BA6B7597-48FF-46FC-B83C-B8AD3243E840}" type="presParOf" srcId="{BEE7F02D-FCE4-449F-9245-DF2E6BAEEEDE}" destId="{EA8D8EA7-7B2F-4D9C-9B95-35C6937FDA4A}" srcOrd="0" destOrd="0" presId="urn:microsoft.com/office/officeart/2005/8/layout/hierarchy1"/>
    <dgm:cxn modelId="{CFD7D640-1321-4623-8D53-0737E9645305}" type="presParOf" srcId="{EA8D8EA7-7B2F-4D9C-9B95-35C6937FDA4A}" destId="{635AC08E-D57B-4444-B1B5-225463B11492}" srcOrd="0" destOrd="0" presId="urn:microsoft.com/office/officeart/2005/8/layout/hierarchy1"/>
    <dgm:cxn modelId="{A1EF355B-0911-42B8-8DD0-89AE9F6EF607}" type="presParOf" srcId="{EA8D8EA7-7B2F-4D9C-9B95-35C6937FDA4A}" destId="{2774D74C-15DF-4D8E-9863-6DF99237EAFC}" srcOrd="1" destOrd="0" presId="urn:microsoft.com/office/officeart/2005/8/layout/hierarchy1"/>
    <dgm:cxn modelId="{A4BE1BC4-5659-4155-B577-8C63E6286534}" type="presParOf" srcId="{BEE7F02D-FCE4-449F-9245-DF2E6BAEEEDE}" destId="{727204FC-C939-403E-80CF-27A216EDB13B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81AAB182-CFD4-4564-BB97-7C58EFD2B294}" type="doc">
      <dgm:prSet loTypeId="urn:microsoft.com/office/officeart/2005/8/layout/hList6" loCatId="list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9D267CAA-E745-454B-A11C-B5F2FE63249E}">
      <dgm:prSet phldrT="[Text]"/>
      <dgm:spPr>
        <a:solidFill>
          <a:schemeClr val="accent1">
            <a:lumMod val="40000"/>
            <a:lumOff val="60000"/>
          </a:schemeClr>
        </a:solidFill>
      </dgm:spPr>
      <dgm:t>
        <a:bodyPr/>
        <a:lstStyle/>
        <a:p>
          <a:r>
            <a:rPr lang="en-US" sz="1800" b="1" dirty="0" smtClean="0">
              <a:solidFill>
                <a:schemeClr val="tx1"/>
              </a:solidFill>
              <a:latin typeface="Bookman Old Style" panose="02050604050505020204" pitchFamily="18" charset="0"/>
            </a:rPr>
            <a:t>BENGKEL WEB &amp; ONLINE SERVICE PERINGKAT SELANGOR</a:t>
          </a:r>
          <a:endParaRPr lang="en-US" sz="1800" b="1" dirty="0">
            <a:solidFill>
              <a:schemeClr val="tx1"/>
            </a:solidFill>
            <a:latin typeface="Bookman Old Style" panose="02050604050505020204" pitchFamily="18" charset="0"/>
          </a:endParaRPr>
        </a:p>
      </dgm:t>
    </dgm:pt>
    <dgm:pt modelId="{BE8C82F1-EE47-4969-A64E-F5100C411C7A}" type="parTrans" cxnId="{80DA3732-3EBC-4676-8D8E-136FA5B29898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947F34A6-C615-4123-A089-99A6C633C9AD}" type="sibTrans" cxnId="{80DA3732-3EBC-4676-8D8E-136FA5B29898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3BE1601D-1FA5-4B03-9425-8A7158E168D7}">
      <dgm:prSet phldrT="[Text]" custT="1"/>
      <dgm:spPr>
        <a:solidFill>
          <a:schemeClr val="accent1">
            <a:lumMod val="40000"/>
            <a:lumOff val="60000"/>
          </a:schemeClr>
        </a:solidFill>
      </dgm:spPr>
      <dgm:t>
        <a:bodyPr/>
        <a:lstStyle/>
        <a:p>
          <a:r>
            <a:rPr lang="en-US" sz="1800" dirty="0" err="1" smtClean="0">
              <a:solidFill>
                <a:schemeClr val="tx1"/>
              </a:solidFill>
              <a:latin typeface="Bookman Old Style" panose="02050604050505020204" pitchFamily="18" charset="0"/>
            </a:rPr>
            <a:t>Taklimat</a:t>
          </a:r>
          <a:r>
            <a:rPr lang="en-US" sz="1800" dirty="0" smtClean="0">
              <a:solidFill>
                <a:schemeClr val="tx1"/>
              </a:solidFill>
              <a:latin typeface="Bookman Old Style" panose="02050604050505020204" pitchFamily="18" charset="0"/>
            </a:rPr>
            <a:t> </a:t>
          </a:r>
          <a:r>
            <a:rPr lang="en-US" sz="1800" dirty="0" err="1" smtClean="0">
              <a:solidFill>
                <a:schemeClr val="tx1"/>
              </a:solidFill>
              <a:latin typeface="Bookman Old Style" panose="02050604050505020204" pitchFamily="18" charset="0"/>
            </a:rPr>
            <a:t>oleh</a:t>
          </a:r>
          <a:r>
            <a:rPr lang="en-US" sz="1800" dirty="0" smtClean="0">
              <a:solidFill>
                <a:schemeClr val="tx1"/>
              </a:solidFill>
              <a:latin typeface="Bookman Old Style" panose="02050604050505020204" pitchFamily="18" charset="0"/>
            </a:rPr>
            <a:t> MAMPU</a:t>
          </a:r>
          <a:endParaRPr lang="en-US" sz="1800" dirty="0">
            <a:solidFill>
              <a:schemeClr val="tx1"/>
            </a:solidFill>
            <a:latin typeface="Bookman Old Style" panose="02050604050505020204" pitchFamily="18" charset="0"/>
          </a:endParaRPr>
        </a:p>
      </dgm:t>
    </dgm:pt>
    <dgm:pt modelId="{4D007B83-1844-4DE6-BF7A-A7A886BF137B}" type="parTrans" cxnId="{FD9EA5E4-B89D-4CA5-96DF-31DD0F2686D3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8AB3996E-BB88-4A4E-A2C5-E595AFCBECFC}" type="sibTrans" cxnId="{FD9EA5E4-B89D-4CA5-96DF-31DD0F2686D3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8A1BA797-7225-425C-8029-53FBD8F06211}">
      <dgm:prSet phldrT="[Text]" custT="1"/>
      <dgm:spPr>
        <a:solidFill>
          <a:schemeClr val="accent1">
            <a:lumMod val="40000"/>
            <a:lumOff val="60000"/>
          </a:schemeClr>
        </a:solidFill>
      </dgm:spPr>
      <dgm:t>
        <a:bodyPr/>
        <a:lstStyle/>
        <a:p>
          <a:r>
            <a:rPr lang="en-US" sz="1800" dirty="0" err="1" smtClean="0">
              <a:solidFill>
                <a:schemeClr val="tx1"/>
              </a:solidFill>
              <a:latin typeface="Bookman Old Style" panose="02050604050505020204" pitchFamily="18" charset="0"/>
            </a:rPr>
            <a:t>Latihan</a:t>
          </a:r>
          <a:r>
            <a:rPr lang="en-US" sz="1800" dirty="0" smtClean="0">
              <a:solidFill>
                <a:schemeClr val="tx1"/>
              </a:solidFill>
              <a:latin typeface="Bookman Old Style" panose="02050604050505020204" pitchFamily="18" charset="0"/>
            </a:rPr>
            <a:t> SPLASK</a:t>
          </a:r>
          <a:endParaRPr lang="en-US" sz="1800" dirty="0">
            <a:solidFill>
              <a:schemeClr val="tx1"/>
            </a:solidFill>
            <a:latin typeface="Bookman Old Style" panose="02050604050505020204" pitchFamily="18" charset="0"/>
          </a:endParaRPr>
        </a:p>
      </dgm:t>
    </dgm:pt>
    <dgm:pt modelId="{1A71FA17-5390-4C92-A659-C8EEF985FF63}" type="parTrans" cxnId="{2377F58A-F1C1-43AE-A523-81BB632C8E18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9C7F7821-73E9-4B29-837A-6325217049B7}" type="sibTrans" cxnId="{2377F58A-F1C1-43AE-A523-81BB632C8E18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CE68B0E5-459E-4549-8E68-3CF1F9CD45D3}">
      <dgm:prSet phldrT="[Text]"/>
      <dgm:spPr>
        <a:solidFill>
          <a:schemeClr val="accent6">
            <a:lumMod val="40000"/>
            <a:lumOff val="60000"/>
          </a:schemeClr>
        </a:solidFill>
      </dgm:spPr>
      <dgm:t>
        <a:bodyPr/>
        <a:lstStyle/>
        <a:p>
          <a:r>
            <a:rPr lang="en-US" sz="1800" b="1" dirty="0" smtClean="0">
              <a:solidFill>
                <a:schemeClr val="tx1"/>
              </a:solidFill>
              <a:latin typeface="Bookman Old Style" panose="02050604050505020204" pitchFamily="18" charset="0"/>
            </a:rPr>
            <a:t>PELAKSANAAN DI AGENSI SELANGOR</a:t>
          </a:r>
          <a:endParaRPr lang="en-US" sz="1800" b="1" dirty="0">
            <a:solidFill>
              <a:schemeClr val="tx1"/>
            </a:solidFill>
            <a:latin typeface="Bookman Old Style" panose="02050604050505020204" pitchFamily="18" charset="0"/>
          </a:endParaRPr>
        </a:p>
      </dgm:t>
    </dgm:pt>
    <dgm:pt modelId="{BF4DA0DD-C949-4FB3-BBB4-2529C5B80D54}" type="parTrans" cxnId="{2BE65B5D-772E-48AB-B840-7DF7BAF3E577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10B2C2B4-D8D0-4CCB-B69B-A48C08BD1876}" type="sibTrans" cxnId="{2BE65B5D-772E-48AB-B840-7DF7BAF3E577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81C0446B-E397-4CC2-B3CF-DF53B3E4A915}">
      <dgm:prSet phldrT="[Text]" custT="1"/>
      <dgm:spPr>
        <a:solidFill>
          <a:schemeClr val="accent6">
            <a:lumMod val="40000"/>
            <a:lumOff val="60000"/>
          </a:schemeClr>
        </a:solidFill>
      </dgm:spPr>
      <dgm:t>
        <a:bodyPr/>
        <a:lstStyle/>
        <a:p>
          <a:r>
            <a:rPr lang="en-US" sz="1800" dirty="0" err="1" smtClean="0">
              <a:solidFill>
                <a:schemeClr val="tx1"/>
              </a:solidFill>
              <a:latin typeface="Bookman Old Style" panose="02050604050505020204" pitchFamily="18" charset="0"/>
            </a:rPr>
            <a:t>Melantik</a:t>
          </a:r>
          <a:r>
            <a:rPr lang="en-US" sz="1800" dirty="0" smtClean="0">
              <a:solidFill>
                <a:schemeClr val="tx1"/>
              </a:solidFill>
              <a:latin typeface="Bookman Old Style" panose="02050604050505020204" pitchFamily="18" charset="0"/>
            </a:rPr>
            <a:t> Admin &amp; User di </a:t>
          </a:r>
          <a:r>
            <a:rPr lang="en-US" sz="1800" dirty="0" err="1" smtClean="0">
              <a:solidFill>
                <a:schemeClr val="tx1"/>
              </a:solidFill>
              <a:latin typeface="Bookman Old Style" panose="02050604050505020204" pitchFamily="18" charset="0"/>
            </a:rPr>
            <a:t>agensi</a:t>
          </a:r>
          <a:endParaRPr lang="en-US" sz="1800" dirty="0">
            <a:solidFill>
              <a:schemeClr val="tx1"/>
            </a:solidFill>
            <a:latin typeface="Bookman Old Style" panose="02050604050505020204" pitchFamily="18" charset="0"/>
          </a:endParaRPr>
        </a:p>
      </dgm:t>
    </dgm:pt>
    <dgm:pt modelId="{3EB87E66-DBF9-429A-B629-BA574AF874B0}" type="parTrans" cxnId="{F9ADCBA8-3D38-4FA6-81C6-52D6D6A39C3B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66660179-C239-41E7-A4EC-4CE7CA3C3F21}" type="sibTrans" cxnId="{F9ADCBA8-3D38-4FA6-81C6-52D6D6A39C3B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45CC9EA2-D495-4053-A5BD-228DEFA2B10E}">
      <dgm:prSet phldrT="[Text]"/>
      <dgm:spPr>
        <a:solidFill>
          <a:schemeClr val="accent6">
            <a:lumMod val="40000"/>
            <a:lumOff val="60000"/>
          </a:schemeClr>
        </a:solidFill>
      </dgm:spPr>
      <dgm:t>
        <a:bodyPr/>
        <a:lstStyle/>
        <a:p>
          <a:endParaRPr lang="en-US" sz="1400" dirty="0">
            <a:solidFill>
              <a:schemeClr val="tx1"/>
            </a:solidFill>
            <a:latin typeface="Bookman Old Style" panose="02050604050505020204" pitchFamily="18" charset="0"/>
          </a:endParaRPr>
        </a:p>
      </dgm:t>
    </dgm:pt>
    <dgm:pt modelId="{64FBD9C5-67D4-4F35-8241-568AF1609B60}" type="parTrans" cxnId="{DEAF29AC-6C15-4EAD-9B25-59A532B02940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0EBEB377-0B70-4DEC-8F98-B738747BED39}" type="sibTrans" cxnId="{DEAF29AC-6C15-4EAD-9B25-59A532B02940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6A2C8CE1-E451-470B-853C-5B135B02ECDD}">
      <dgm:prSet phldrT="[Text]"/>
      <dgm:spPr>
        <a:solidFill>
          <a:schemeClr val="accent4">
            <a:lumMod val="20000"/>
            <a:lumOff val="80000"/>
          </a:schemeClr>
        </a:solidFill>
      </dgm:spPr>
      <dgm:t>
        <a:bodyPr/>
        <a:lstStyle/>
        <a:p>
          <a:r>
            <a:rPr lang="en-US" sz="1900" b="1" dirty="0" smtClean="0">
              <a:solidFill>
                <a:schemeClr val="tx1"/>
              </a:solidFill>
              <a:latin typeface="Bookman Old Style" panose="02050604050505020204" pitchFamily="18" charset="0"/>
            </a:rPr>
            <a:t>PENGGUNAAN SPLASK SEPENUHNYA</a:t>
          </a:r>
          <a:endParaRPr lang="en-US" sz="1900" b="1" dirty="0">
            <a:solidFill>
              <a:schemeClr val="tx1"/>
            </a:solidFill>
            <a:latin typeface="Bookman Old Style" panose="02050604050505020204" pitchFamily="18" charset="0"/>
          </a:endParaRPr>
        </a:p>
      </dgm:t>
    </dgm:pt>
    <dgm:pt modelId="{C288013B-1632-44A7-A390-682C3AAE14EC}" type="parTrans" cxnId="{1910FF65-8984-47CF-80CA-DDD4D7E4AF69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481F9335-EE0E-4B6E-8D16-526F462AB053}" type="sibTrans" cxnId="{1910FF65-8984-47CF-80CA-DDD4D7E4AF69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36893DF9-AF9B-4BD8-B8C3-AAD228AD4881}">
      <dgm:prSet phldrT="[Text]" custT="1"/>
      <dgm:spPr>
        <a:solidFill>
          <a:schemeClr val="accent4">
            <a:lumMod val="20000"/>
            <a:lumOff val="80000"/>
          </a:schemeClr>
        </a:solidFill>
      </dgm:spPr>
      <dgm:t>
        <a:bodyPr/>
        <a:lstStyle/>
        <a:p>
          <a:r>
            <a:rPr lang="en-US" sz="1800" dirty="0" err="1" smtClean="0">
              <a:solidFill>
                <a:schemeClr val="tx1"/>
              </a:solidFill>
              <a:latin typeface="Bookman Old Style" panose="02050604050505020204" pitchFamily="18" charset="0"/>
            </a:rPr>
            <a:t>Mengisi</a:t>
          </a:r>
          <a:r>
            <a:rPr lang="en-US" sz="1800" dirty="0" smtClean="0">
              <a:solidFill>
                <a:schemeClr val="tx1"/>
              </a:solidFill>
              <a:latin typeface="Bookman Old Style" panose="02050604050505020204" pitchFamily="18" charset="0"/>
            </a:rPr>
            <a:t> </a:t>
          </a:r>
          <a:r>
            <a:rPr lang="en-US" sz="1800" dirty="0" err="1" smtClean="0">
              <a:solidFill>
                <a:schemeClr val="tx1"/>
              </a:solidFill>
              <a:latin typeface="Bookman Old Style" panose="02050604050505020204" pitchFamily="18" charset="0"/>
            </a:rPr>
            <a:t>semua</a:t>
          </a:r>
          <a:r>
            <a:rPr lang="en-US" sz="1800" dirty="0" smtClean="0">
              <a:solidFill>
                <a:schemeClr val="tx1"/>
              </a:solidFill>
              <a:latin typeface="Bookman Old Style" panose="02050604050505020204" pitchFamily="18" charset="0"/>
            </a:rPr>
            <a:t> </a:t>
          </a:r>
          <a:r>
            <a:rPr lang="en-US" sz="1800" dirty="0" err="1" smtClean="0">
              <a:solidFill>
                <a:schemeClr val="tx1"/>
              </a:solidFill>
              <a:latin typeface="Bookman Old Style" panose="02050604050505020204" pitchFamily="18" charset="0"/>
            </a:rPr>
            <a:t>kriteria</a:t>
          </a:r>
          <a:endParaRPr lang="en-US" sz="1800" dirty="0">
            <a:solidFill>
              <a:schemeClr val="tx1"/>
            </a:solidFill>
            <a:latin typeface="Bookman Old Style" panose="02050604050505020204" pitchFamily="18" charset="0"/>
          </a:endParaRPr>
        </a:p>
      </dgm:t>
    </dgm:pt>
    <dgm:pt modelId="{C7631B09-C039-4397-856B-81E8188CF2F2}" type="parTrans" cxnId="{4346F340-DC17-4362-99DC-F436302D0B20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33073E50-1006-4B59-8913-EF6C6F9651DB}" type="sibTrans" cxnId="{4346F340-DC17-4362-99DC-F436302D0B20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5107509A-B909-44C3-B562-25BB098C3471}">
      <dgm:prSet phldrT="[Text]"/>
      <dgm:spPr>
        <a:solidFill>
          <a:schemeClr val="accent4">
            <a:lumMod val="20000"/>
            <a:lumOff val="80000"/>
          </a:schemeClr>
        </a:solidFill>
      </dgm:spPr>
      <dgm:t>
        <a:bodyPr/>
        <a:lstStyle/>
        <a:p>
          <a:endParaRPr lang="en-US" sz="1500" dirty="0">
            <a:solidFill>
              <a:schemeClr val="tx1"/>
            </a:solidFill>
            <a:latin typeface="Bookman Old Style" panose="02050604050505020204" pitchFamily="18" charset="0"/>
          </a:endParaRPr>
        </a:p>
      </dgm:t>
    </dgm:pt>
    <dgm:pt modelId="{B4D9BB91-FD62-4E12-816F-5940B8BDC846}" type="parTrans" cxnId="{C90822C5-C36D-47F3-B858-90B73752CEF8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D45C6E15-2894-4D77-8CDA-D2C6F3291321}" type="sibTrans" cxnId="{C90822C5-C36D-47F3-B858-90B73752CEF8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86C3A1D1-B643-4847-BDD2-95B8FB0A544C}">
      <dgm:prSet phldrT="[Text]"/>
      <dgm:spPr>
        <a:solidFill>
          <a:schemeClr val="accent2">
            <a:lumMod val="20000"/>
            <a:lumOff val="80000"/>
          </a:schemeClr>
        </a:solidFill>
      </dgm:spPr>
      <dgm:t>
        <a:bodyPr/>
        <a:lstStyle/>
        <a:p>
          <a:r>
            <a:rPr lang="en-US" sz="1900" b="1" dirty="0" smtClean="0">
              <a:solidFill>
                <a:schemeClr val="tx1"/>
              </a:solidFill>
              <a:latin typeface="Bookman Old Style" panose="02050604050505020204" pitchFamily="18" charset="0"/>
            </a:rPr>
            <a:t>PEMANTAUAN OLEH MAMPU</a:t>
          </a:r>
          <a:endParaRPr lang="en-US" sz="1900" b="1" dirty="0">
            <a:solidFill>
              <a:schemeClr val="tx1"/>
            </a:solidFill>
            <a:latin typeface="Bookman Old Style" panose="02050604050505020204" pitchFamily="18" charset="0"/>
          </a:endParaRPr>
        </a:p>
      </dgm:t>
    </dgm:pt>
    <dgm:pt modelId="{4C1FE753-F592-4AA6-9B46-4A1D3E7BFDB2}" type="parTrans" cxnId="{A7C14443-86BF-4091-806F-389AC0D9D136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A64710E2-5F65-4498-9224-CDA2A2127537}" type="sibTrans" cxnId="{A7C14443-86BF-4091-806F-389AC0D9D136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2D3E34F2-3C63-4ACE-86DD-A8C830C455B9}">
      <dgm:prSet phldrT="[Text]" custT="1"/>
      <dgm:spPr>
        <a:solidFill>
          <a:schemeClr val="accent2">
            <a:lumMod val="20000"/>
            <a:lumOff val="80000"/>
          </a:schemeClr>
        </a:solidFill>
      </dgm:spPr>
      <dgm:t>
        <a:bodyPr/>
        <a:lstStyle/>
        <a:p>
          <a:r>
            <a:rPr lang="en-US" sz="1800" dirty="0" err="1" smtClean="0">
              <a:solidFill>
                <a:schemeClr val="tx1"/>
              </a:solidFill>
              <a:latin typeface="Bookman Old Style" panose="02050604050505020204" pitchFamily="18" charset="0"/>
            </a:rPr>
            <a:t>Memastikan</a:t>
          </a:r>
          <a:r>
            <a:rPr lang="en-US" sz="1800" dirty="0" smtClean="0">
              <a:solidFill>
                <a:schemeClr val="tx1"/>
              </a:solidFill>
              <a:latin typeface="Bookman Old Style" panose="02050604050505020204" pitchFamily="18" charset="0"/>
            </a:rPr>
            <a:t> </a:t>
          </a:r>
          <a:r>
            <a:rPr lang="en-US" sz="1800" dirty="0" err="1" smtClean="0">
              <a:solidFill>
                <a:schemeClr val="tx1"/>
              </a:solidFill>
              <a:latin typeface="Bookman Old Style" panose="02050604050505020204" pitchFamily="18" charset="0"/>
            </a:rPr>
            <a:t>semua</a:t>
          </a:r>
          <a:r>
            <a:rPr lang="en-US" sz="1800" dirty="0" smtClean="0">
              <a:solidFill>
                <a:schemeClr val="tx1"/>
              </a:solidFill>
              <a:latin typeface="Bookman Old Style" panose="02050604050505020204" pitchFamily="18" charset="0"/>
            </a:rPr>
            <a:t> </a:t>
          </a:r>
          <a:r>
            <a:rPr lang="en-US" sz="1800" dirty="0" err="1" smtClean="0">
              <a:solidFill>
                <a:schemeClr val="tx1"/>
              </a:solidFill>
              <a:latin typeface="Bookman Old Style" panose="02050604050505020204" pitchFamily="18" charset="0"/>
            </a:rPr>
            <a:t>agensi</a:t>
          </a:r>
          <a:r>
            <a:rPr lang="en-US" sz="1800" dirty="0" smtClean="0">
              <a:solidFill>
                <a:schemeClr val="tx1"/>
              </a:solidFill>
              <a:latin typeface="Bookman Old Style" panose="02050604050505020204" pitchFamily="18" charset="0"/>
            </a:rPr>
            <a:t> </a:t>
          </a:r>
          <a:r>
            <a:rPr lang="en-US" sz="1800" dirty="0" err="1" smtClean="0">
              <a:solidFill>
                <a:schemeClr val="tx1"/>
              </a:solidFill>
              <a:latin typeface="Bookman Old Style" panose="02050604050505020204" pitchFamily="18" charset="0"/>
            </a:rPr>
            <a:t>mempunyai</a:t>
          </a:r>
          <a:r>
            <a:rPr lang="en-US" sz="1800" dirty="0" smtClean="0">
              <a:solidFill>
                <a:schemeClr val="tx1"/>
              </a:solidFill>
              <a:latin typeface="Bookman Old Style" panose="02050604050505020204" pitchFamily="18" charset="0"/>
            </a:rPr>
            <a:t> Admin &amp; User di </a:t>
          </a:r>
          <a:r>
            <a:rPr lang="en-US" sz="1800" dirty="0" err="1" smtClean="0">
              <a:solidFill>
                <a:schemeClr val="tx1"/>
              </a:solidFill>
              <a:latin typeface="Bookman Old Style" panose="02050604050505020204" pitchFamily="18" charset="0"/>
            </a:rPr>
            <a:t>agensi</a:t>
          </a:r>
          <a:endParaRPr lang="en-US" sz="1800" dirty="0">
            <a:solidFill>
              <a:schemeClr val="tx1"/>
            </a:solidFill>
            <a:latin typeface="Bookman Old Style" panose="02050604050505020204" pitchFamily="18" charset="0"/>
          </a:endParaRPr>
        </a:p>
      </dgm:t>
    </dgm:pt>
    <dgm:pt modelId="{6B7E3AC4-72BD-45F0-AB58-8A3D0406BF56}" type="parTrans" cxnId="{57154674-4974-4E8B-9297-EE8B826B8B95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23CC052B-E799-4036-91A8-64531E21B151}" type="sibTrans" cxnId="{57154674-4974-4E8B-9297-EE8B826B8B95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67091F13-8FB4-4633-97E7-027E392D1D30}">
      <dgm:prSet phldrT="[Text]" custT="1"/>
      <dgm:spPr>
        <a:solidFill>
          <a:schemeClr val="accent2">
            <a:lumMod val="20000"/>
            <a:lumOff val="80000"/>
          </a:schemeClr>
        </a:solidFill>
      </dgm:spPr>
      <dgm:t>
        <a:bodyPr/>
        <a:lstStyle/>
        <a:p>
          <a:r>
            <a:rPr lang="en-US" sz="1800" dirty="0" err="1" smtClean="0">
              <a:solidFill>
                <a:schemeClr val="tx1"/>
              </a:solidFill>
              <a:latin typeface="Bookman Old Style" panose="02050604050505020204" pitchFamily="18" charset="0"/>
            </a:rPr>
            <a:t>Memastikan</a:t>
          </a:r>
          <a:r>
            <a:rPr lang="en-US" sz="1800" dirty="0" smtClean="0">
              <a:solidFill>
                <a:schemeClr val="tx1"/>
              </a:solidFill>
              <a:latin typeface="Bookman Old Style" panose="02050604050505020204" pitchFamily="18" charset="0"/>
            </a:rPr>
            <a:t> </a:t>
          </a:r>
          <a:r>
            <a:rPr lang="en-US" sz="1800" dirty="0" err="1" smtClean="0">
              <a:solidFill>
                <a:schemeClr val="tx1"/>
              </a:solidFill>
              <a:latin typeface="Bookman Old Style" panose="02050604050505020204" pitchFamily="18" charset="0"/>
            </a:rPr>
            <a:t>semua</a:t>
          </a:r>
          <a:r>
            <a:rPr lang="en-US" sz="1800" dirty="0" smtClean="0">
              <a:solidFill>
                <a:schemeClr val="tx1"/>
              </a:solidFill>
              <a:latin typeface="Bookman Old Style" panose="02050604050505020204" pitchFamily="18" charset="0"/>
            </a:rPr>
            <a:t> </a:t>
          </a:r>
          <a:r>
            <a:rPr lang="en-US" sz="1800" dirty="0" err="1" smtClean="0">
              <a:solidFill>
                <a:schemeClr val="tx1"/>
              </a:solidFill>
              <a:latin typeface="Bookman Old Style" panose="02050604050505020204" pitchFamily="18" charset="0"/>
            </a:rPr>
            <a:t>kriteria</a:t>
          </a:r>
          <a:r>
            <a:rPr lang="en-US" sz="1800" dirty="0" smtClean="0">
              <a:solidFill>
                <a:schemeClr val="tx1"/>
              </a:solidFill>
              <a:latin typeface="Bookman Old Style" panose="02050604050505020204" pitchFamily="18" charset="0"/>
            </a:rPr>
            <a:t> </a:t>
          </a:r>
          <a:r>
            <a:rPr lang="en-US" sz="1800" dirty="0" err="1" smtClean="0">
              <a:solidFill>
                <a:schemeClr val="tx1"/>
              </a:solidFill>
              <a:latin typeface="Bookman Old Style" panose="02050604050505020204" pitchFamily="18" charset="0"/>
            </a:rPr>
            <a:t>diisi</a:t>
          </a:r>
          <a:endParaRPr lang="en-US" sz="1800" dirty="0">
            <a:solidFill>
              <a:schemeClr val="tx1"/>
            </a:solidFill>
            <a:latin typeface="Bookman Old Style" panose="02050604050505020204" pitchFamily="18" charset="0"/>
          </a:endParaRPr>
        </a:p>
      </dgm:t>
    </dgm:pt>
    <dgm:pt modelId="{017E6B41-6CCD-4898-8F9E-B987F519B119}" type="parTrans" cxnId="{18071214-8158-4F7C-9E78-3865C2DB13BE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5CDE7371-9078-4242-9E6E-702BBAD183CA}" type="sibTrans" cxnId="{18071214-8158-4F7C-9E78-3865C2DB13BE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FBFE738F-3DFB-459A-8EC3-02FC85F2DEF4}">
      <dgm:prSet phldrT="[Text]"/>
      <dgm:spPr>
        <a:solidFill>
          <a:schemeClr val="accent2">
            <a:lumMod val="20000"/>
            <a:lumOff val="80000"/>
          </a:schemeClr>
        </a:solidFill>
      </dgm:spPr>
      <dgm:t>
        <a:bodyPr/>
        <a:lstStyle/>
        <a:p>
          <a:endParaRPr lang="en-US" sz="1500" dirty="0">
            <a:solidFill>
              <a:schemeClr val="tx1"/>
            </a:solidFill>
            <a:latin typeface="Bookman Old Style" panose="02050604050505020204" pitchFamily="18" charset="0"/>
          </a:endParaRPr>
        </a:p>
      </dgm:t>
    </dgm:pt>
    <dgm:pt modelId="{CFC937AF-E876-4C2F-BD18-9FB45A48314C}" type="parTrans" cxnId="{948B15A6-CF00-4949-AB6A-5C5E69958F71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7698D3B5-E3BE-4AB7-AB79-2F0E9B703FC7}" type="sibTrans" cxnId="{948B15A6-CF00-4949-AB6A-5C5E69958F71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AE8E88C4-09FC-4D18-A1F9-AF5743EBFAF8}">
      <dgm:prSet phldrT="[Text]"/>
      <dgm:spPr>
        <a:solidFill>
          <a:schemeClr val="accent4">
            <a:lumMod val="40000"/>
            <a:lumOff val="60000"/>
          </a:schemeClr>
        </a:solidFill>
      </dgm:spPr>
      <dgm:t>
        <a:bodyPr/>
        <a:lstStyle/>
        <a:p>
          <a:r>
            <a:rPr lang="en-US" sz="1900" b="1" dirty="0" smtClean="0">
              <a:solidFill>
                <a:schemeClr val="tx1"/>
              </a:solidFill>
              <a:latin typeface="Bookman Old Style" panose="02050604050505020204" pitchFamily="18" charset="0"/>
            </a:rPr>
            <a:t>LAPORAN KE PERINGKAT KEBANGSAAN OLEH MAMPU</a:t>
          </a:r>
          <a:endParaRPr lang="en-US" sz="1900" b="1" dirty="0">
            <a:solidFill>
              <a:schemeClr val="tx1"/>
            </a:solidFill>
            <a:latin typeface="Bookman Old Style" panose="02050604050505020204" pitchFamily="18" charset="0"/>
          </a:endParaRPr>
        </a:p>
      </dgm:t>
    </dgm:pt>
    <dgm:pt modelId="{9D452342-E0AE-405D-AFD2-213B3588269B}" type="parTrans" cxnId="{79073BCD-BBD4-4EB2-B0FF-B65174422A29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35823BA1-2E22-4271-97C0-F79F7E3FDBC6}" type="sibTrans" cxnId="{79073BCD-BBD4-4EB2-B0FF-B65174422A29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7F924768-AF91-4284-B764-09FE237BDCB8}">
      <dgm:prSet phldrT="[Text]" custT="1"/>
      <dgm:spPr>
        <a:solidFill>
          <a:schemeClr val="accent4">
            <a:lumMod val="40000"/>
            <a:lumOff val="60000"/>
          </a:schemeClr>
        </a:solidFill>
      </dgm:spPr>
      <dgm:t>
        <a:bodyPr/>
        <a:lstStyle/>
        <a:p>
          <a:r>
            <a:rPr lang="en-US" sz="1800" dirty="0" err="1" smtClean="0">
              <a:solidFill>
                <a:schemeClr val="tx1"/>
              </a:solidFill>
              <a:latin typeface="Bookman Old Style" panose="02050604050505020204" pitchFamily="18" charset="0"/>
            </a:rPr>
            <a:t>Bergantung</a:t>
          </a:r>
          <a:r>
            <a:rPr lang="en-US" sz="1800" dirty="0" smtClean="0">
              <a:solidFill>
                <a:schemeClr val="tx1"/>
              </a:solidFill>
              <a:latin typeface="Bookman Old Style" panose="02050604050505020204" pitchFamily="18" charset="0"/>
            </a:rPr>
            <a:t> </a:t>
          </a:r>
          <a:r>
            <a:rPr lang="en-US" sz="1800" dirty="0" err="1" smtClean="0">
              <a:solidFill>
                <a:schemeClr val="tx1"/>
              </a:solidFill>
              <a:latin typeface="Bookman Old Style" panose="02050604050505020204" pitchFamily="18" charset="0"/>
            </a:rPr>
            <a:t>kepada</a:t>
          </a:r>
          <a:r>
            <a:rPr lang="en-US" sz="1800" dirty="0" smtClean="0">
              <a:solidFill>
                <a:schemeClr val="tx1"/>
              </a:solidFill>
              <a:latin typeface="Bookman Old Style" panose="02050604050505020204" pitchFamily="18" charset="0"/>
            </a:rPr>
            <a:t> </a:t>
          </a:r>
          <a:r>
            <a:rPr lang="en-US" sz="1800" dirty="0" err="1" smtClean="0">
              <a:solidFill>
                <a:schemeClr val="tx1"/>
              </a:solidFill>
              <a:latin typeface="Bookman Old Style" panose="02050604050505020204" pitchFamily="18" charset="0"/>
            </a:rPr>
            <a:t>keperluan</a:t>
          </a:r>
          <a:endParaRPr lang="en-US" sz="1800" dirty="0">
            <a:solidFill>
              <a:schemeClr val="tx1"/>
            </a:solidFill>
            <a:latin typeface="Bookman Old Style" panose="02050604050505020204" pitchFamily="18" charset="0"/>
          </a:endParaRPr>
        </a:p>
      </dgm:t>
    </dgm:pt>
    <dgm:pt modelId="{A9AAB5AE-4476-4D0C-BD2F-8FE6E59D1D48}" type="parTrans" cxnId="{D4200AAB-61B8-4E6C-B5BC-2C08726408B8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A336A7B0-1521-456D-A8DD-9601F12CB1D8}" type="sibTrans" cxnId="{D4200AAB-61B8-4E6C-B5BC-2C08726408B8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08922C0E-DA76-47C3-9A08-7A46D5B3DFE3}">
      <dgm:prSet phldrT="[Text]"/>
      <dgm:spPr>
        <a:solidFill>
          <a:schemeClr val="accent4">
            <a:lumMod val="40000"/>
            <a:lumOff val="60000"/>
          </a:schemeClr>
        </a:solidFill>
      </dgm:spPr>
      <dgm:t>
        <a:bodyPr/>
        <a:lstStyle/>
        <a:p>
          <a:endParaRPr lang="en-US" sz="1500" dirty="0">
            <a:solidFill>
              <a:schemeClr val="tx1"/>
            </a:solidFill>
            <a:latin typeface="Bookman Old Style" panose="02050604050505020204" pitchFamily="18" charset="0"/>
          </a:endParaRPr>
        </a:p>
      </dgm:t>
    </dgm:pt>
    <dgm:pt modelId="{D9B1AEED-9D6C-4F5F-BABF-E03242BF4270}" type="parTrans" cxnId="{37985AA8-4BD0-4B61-B0A1-D50A9FEAEC30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7EDFA34E-D78D-4A6D-AD1C-6E49A1DCD90F}" type="sibTrans" cxnId="{37985AA8-4BD0-4B61-B0A1-D50A9FEAEC30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CAFA313B-8400-4854-976B-D86706E25BE5}">
      <dgm:prSet phldrT="[Text]" custT="1"/>
      <dgm:spPr>
        <a:solidFill>
          <a:schemeClr val="accent6">
            <a:lumMod val="40000"/>
            <a:lumOff val="60000"/>
          </a:schemeClr>
        </a:solidFill>
      </dgm:spPr>
      <dgm:t>
        <a:bodyPr/>
        <a:lstStyle/>
        <a:p>
          <a:r>
            <a:rPr lang="en-US" sz="1800" dirty="0" err="1" smtClean="0">
              <a:solidFill>
                <a:schemeClr val="tx1"/>
              </a:solidFill>
              <a:latin typeface="Bookman Old Style" panose="02050604050505020204" pitchFamily="18" charset="0"/>
            </a:rPr>
            <a:t>Pemasangan</a:t>
          </a:r>
          <a:r>
            <a:rPr lang="en-US" sz="1800" dirty="0" smtClean="0">
              <a:solidFill>
                <a:schemeClr val="tx1"/>
              </a:solidFill>
              <a:latin typeface="Bookman Old Style" panose="02050604050505020204" pitchFamily="18" charset="0"/>
            </a:rPr>
            <a:t> </a:t>
          </a:r>
          <a:r>
            <a:rPr lang="en-US" sz="1800" i="1" dirty="0" smtClean="0">
              <a:solidFill>
                <a:schemeClr val="tx1"/>
              </a:solidFill>
              <a:latin typeface="Bookman Old Style" panose="02050604050505020204" pitchFamily="18" charset="0"/>
            </a:rPr>
            <a:t>Script Crawler </a:t>
          </a:r>
          <a:r>
            <a:rPr lang="en-US" sz="1800" dirty="0" err="1" smtClean="0">
              <a:solidFill>
                <a:schemeClr val="tx1"/>
              </a:solidFill>
              <a:latin typeface="Bookman Old Style" panose="02050604050505020204" pitchFamily="18" charset="0"/>
            </a:rPr>
            <a:t>pada</a:t>
          </a:r>
          <a:r>
            <a:rPr lang="en-US" sz="1800" dirty="0" smtClean="0">
              <a:solidFill>
                <a:schemeClr val="tx1"/>
              </a:solidFill>
              <a:latin typeface="Bookman Old Style" panose="02050604050505020204" pitchFamily="18" charset="0"/>
            </a:rPr>
            <a:t> </a:t>
          </a:r>
          <a:r>
            <a:rPr lang="en-US" sz="1800" i="1" dirty="0" smtClean="0">
              <a:solidFill>
                <a:schemeClr val="tx1"/>
              </a:solidFill>
              <a:latin typeface="Bookman Old Style" panose="02050604050505020204" pitchFamily="18" charset="0"/>
            </a:rPr>
            <a:t>Website</a:t>
          </a:r>
          <a:r>
            <a:rPr lang="en-US" sz="1800" dirty="0" smtClean="0">
              <a:solidFill>
                <a:schemeClr val="tx1"/>
              </a:solidFill>
              <a:latin typeface="Bookman Old Style" panose="02050604050505020204" pitchFamily="18" charset="0"/>
            </a:rPr>
            <a:t> &amp; Online Service (GOS)</a:t>
          </a:r>
          <a:endParaRPr lang="en-US" sz="1800" dirty="0">
            <a:solidFill>
              <a:schemeClr val="tx1"/>
            </a:solidFill>
            <a:latin typeface="Bookman Old Style" panose="02050604050505020204" pitchFamily="18" charset="0"/>
          </a:endParaRPr>
        </a:p>
      </dgm:t>
    </dgm:pt>
    <dgm:pt modelId="{157261D6-00C3-4FF7-8BD8-6D31FA94A7DB}" type="parTrans" cxnId="{1D81D657-ABEC-46EE-83AB-CECD072460D9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9AD2C506-A848-48B2-96BF-009167EDD6E6}" type="sibTrans" cxnId="{1D81D657-ABEC-46EE-83AB-CECD072460D9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07843C93-6BDA-40AA-8E4E-407EE221E7C8}" type="pres">
      <dgm:prSet presAssocID="{81AAB182-CFD4-4564-BB97-7C58EFD2B294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505254C2-5588-4F7E-A564-8881140D928D}" type="pres">
      <dgm:prSet presAssocID="{9D267CAA-E745-454B-A11C-B5F2FE63249E}" presName="node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CE80C05-ED90-4E34-9219-BC62DDD004CC}" type="pres">
      <dgm:prSet presAssocID="{947F34A6-C615-4123-A089-99A6C633C9AD}" presName="sibTrans" presStyleCnt="0"/>
      <dgm:spPr/>
    </dgm:pt>
    <dgm:pt modelId="{E45A01A1-0CDC-46FE-9FDA-42789CAAE78C}" type="pres">
      <dgm:prSet presAssocID="{CE68B0E5-459E-4549-8E68-3CF1F9CD45D3}" presName="node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24A139B-7003-41A9-B72E-CD6680C7328D}" type="pres">
      <dgm:prSet presAssocID="{10B2C2B4-D8D0-4CCB-B69B-A48C08BD1876}" presName="sibTrans" presStyleCnt="0"/>
      <dgm:spPr/>
    </dgm:pt>
    <dgm:pt modelId="{C476D831-26FD-44A7-BE02-D5FDE193BDF5}" type="pres">
      <dgm:prSet presAssocID="{6A2C8CE1-E451-470B-853C-5B135B02ECDD}" presName="node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60CE096-7B9C-4284-B5E0-BB71BCFAF367}" type="pres">
      <dgm:prSet presAssocID="{481F9335-EE0E-4B6E-8D16-526F462AB053}" presName="sibTrans" presStyleCnt="0"/>
      <dgm:spPr/>
    </dgm:pt>
    <dgm:pt modelId="{D442D14E-7C1D-40DA-805E-D524F751B683}" type="pres">
      <dgm:prSet presAssocID="{86C3A1D1-B643-4847-BDD2-95B8FB0A544C}" presName="node" presStyleLbl="node1" presStyleIdx="3" presStyleCnt="5" custLinFactNeighborX="1" custLinFactNeighborY="41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3A04710-39E2-4A72-9774-20B057DDCEF6}" type="pres">
      <dgm:prSet presAssocID="{A64710E2-5F65-4498-9224-CDA2A2127537}" presName="sibTrans" presStyleCnt="0"/>
      <dgm:spPr/>
    </dgm:pt>
    <dgm:pt modelId="{4FCBB665-025E-419B-BEB9-579BB346C63C}" type="pres">
      <dgm:prSet presAssocID="{AE8E88C4-09FC-4D18-A1F9-AF5743EBFAF8}" presName="node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D4200AAB-61B8-4E6C-B5BC-2C08726408B8}" srcId="{AE8E88C4-09FC-4D18-A1F9-AF5743EBFAF8}" destId="{7F924768-AF91-4284-B764-09FE237BDCB8}" srcOrd="0" destOrd="0" parTransId="{A9AAB5AE-4476-4D0C-BD2F-8FE6E59D1D48}" sibTransId="{A336A7B0-1521-456D-A8DD-9601F12CB1D8}"/>
    <dgm:cxn modelId="{A547E641-B3D2-4452-8B5D-60E11BBDBD25}" type="presOf" srcId="{81C0446B-E397-4CC2-B3CF-DF53B3E4A915}" destId="{E45A01A1-0CDC-46FE-9FDA-42789CAAE78C}" srcOrd="0" destOrd="1" presId="urn:microsoft.com/office/officeart/2005/8/layout/hList6"/>
    <dgm:cxn modelId="{DEAF29AC-6C15-4EAD-9B25-59A532B02940}" srcId="{CE68B0E5-459E-4549-8E68-3CF1F9CD45D3}" destId="{45CC9EA2-D495-4053-A5BD-228DEFA2B10E}" srcOrd="2" destOrd="0" parTransId="{64FBD9C5-67D4-4F35-8241-568AF1609B60}" sibTransId="{0EBEB377-0B70-4DEC-8F98-B738747BED39}"/>
    <dgm:cxn modelId="{F9ADCBA8-3D38-4FA6-81C6-52D6D6A39C3B}" srcId="{CE68B0E5-459E-4549-8E68-3CF1F9CD45D3}" destId="{81C0446B-E397-4CC2-B3CF-DF53B3E4A915}" srcOrd="0" destOrd="0" parTransId="{3EB87E66-DBF9-429A-B629-BA574AF874B0}" sibTransId="{66660179-C239-41E7-A4EC-4CE7CA3C3F21}"/>
    <dgm:cxn modelId="{18071214-8158-4F7C-9E78-3865C2DB13BE}" srcId="{86C3A1D1-B643-4847-BDD2-95B8FB0A544C}" destId="{67091F13-8FB4-4633-97E7-027E392D1D30}" srcOrd="1" destOrd="0" parTransId="{017E6B41-6CCD-4898-8F9E-B987F519B119}" sibTransId="{5CDE7371-9078-4242-9E6E-702BBAD183CA}"/>
    <dgm:cxn modelId="{FC255672-2F97-4A59-94DE-8CB188B60841}" type="presOf" srcId="{08922C0E-DA76-47C3-9A08-7A46D5B3DFE3}" destId="{4FCBB665-025E-419B-BEB9-579BB346C63C}" srcOrd="0" destOrd="2" presId="urn:microsoft.com/office/officeart/2005/8/layout/hList6"/>
    <dgm:cxn modelId="{29993CCC-405C-4580-8867-AC3051208783}" type="presOf" srcId="{9D267CAA-E745-454B-A11C-B5F2FE63249E}" destId="{505254C2-5588-4F7E-A564-8881140D928D}" srcOrd="0" destOrd="0" presId="urn:microsoft.com/office/officeart/2005/8/layout/hList6"/>
    <dgm:cxn modelId="{156B9514-1884-403D-8C15-2DDB4CC1A2EE}" type="presOf" srcId="{8A1BA797-7225-425C-8029-53FBD8F06211}" destId="{505254C2-5588-4F7E-A564-8881140D928D}" srcOrd="0" destOrd="2" presId="urn:microsoft.com/office/officeart/2005/8/layout/hList6"/>
    <dgm:cxn modelId="{37985AA8-4BD0-4B61-B0A1-D50A9FEAEC30}" srcId="{AE8E88C4-09FC-4D18-A1F9-AF5743EBFAF8}" destId="{08922C0E-DA76-47C3-9A08-7A46D5B3DFE3}" srcOrd="1" destOrd="0" parTransId="{D9B1AEED-9D6C-4F5F-BABF-E03242BF4270}" sibTransId="{7EDFA34E-D78D-4A6D-AD1C-6E49A1DCD90F}"/>
    <dgm:cxn modelId="{2BE65B5D-772E-48AB-B840-7DF7BAF3E577}" srcId="{81AAB182-CFD4-4564-BB97-7C58EFD2B294}" destId="{CE68B0E5-459E-4549-8E68-3CF1F9CD45D3}" srcOrd="1" destOrd="0" parTransId="{BF4DA0DD-C949-4FB3-BBB4-2529C5B80D54}" sibTransId="{10B2C2B4-D8D0-4CCB-B69B-A48C08BD1876}"/>
    <dgm:cxn modelId="{85F82960-6AAE-4EFB-90FB-95FFE08C9F0E}" type="presOf" srcId="{36893DF9-AF9B-4BD8-B8C3-AAD228AD4881}" destId="{C476D831-26FD-44A7-BE02-D5FDE193BDF5}" srcOrd="0" destOrd="1" presId="urn:microsoft.com/office/officeart/2005/8/layout/hList6"/>
    <dgm:cxn modelId="{5E87664D-9175-4649-87AA-CB6F352DAB71}" type="presOf" srcId="{6A2C8CE1-E451-470B-853C-5B135B02ECDD}" destId="{C476D831-26FD-44A7-BE02-D5FDE193BDF5}" srcOrd="0" destOrd="0" presId="urn:microsoft.com/office/officeart/2005/8/layout/hList6"/>
    <dgm:cxn modelId="{B0CA98D4-1794-4C6B-87C0-6EA758BBA14B}" type="presOf" srcId="{3BE1601D-1FA5-4B03-9425-8A7158E168D7}" destId="{505254C2-5588-4F7E-A564-8881140D928D}" srcOrd="0" destOrd="1" presId="urn:microsoft.com/office/officeart/2005/8/layout/hList6"/>
    <dgm:cxn modelId="{FD9EA5E4-B89D-4CA5-96DF-31DD0F2686D3}" srcId="{9D267CAA-E745-454B-A11C-B5F2FE63249E}" destId="{3BE1601D-1FA5-4B03-9425-8A7158E168D7}" srcOrd="0" destOrd="0" parTransId="{4D007B83-1844-4DE6-BF7A-A7A886BF137B}" sibTransId="{8AB3996E-BB88-4A4E-A2C5-E595AFCBECFC}"/>
    <dgm:cxn modelId="{7BC700BB-AB49-464D-80F6-BB876E425264}" type="presOf" srcId="{81AAB182-CFD4-4564-BB97-7C58EFD2B294}" destId="{07843C93-6BDA-40AA-8E4E-407EE221E7C8}" srcOrd="0" destOrd="0" presId="urn:microsoft.com/office/officeart/2005/8/layout/hList6"/>
    <dgm:cxn modelId="{C8A2A638-0C01-4D79-AA8C-BDAFB600CBF2}" type="presOf" srcId="{FBFE738F-3DFB-459A-8EC3-02FC85F2DEF4}" destId="{D442D14E-7C1D-40DA-805E-D524F751B683}" srcOrd="0" destOrd="3" presId="urn:microsoft.com/office/officeart/2005/8/layout/hList6"/>
    <dgm:cxn modelId="{3EC52CD0-A7B5-4275-A3D6-EAB37540B291}" type="presOf" srcId="{86C3A1D1-B643-4847-BDD2-95B8FB0A544C}" destId="{D442D14E-7C1D-40DA-805E-D524F751B683}" srcOrd="0" destOrd="0" presId="urn:microsoft.com/office/officeart/2005/8/layout/hList6"/>
    <dgm:cxn modelId="{8CAC6462-E3DB-4132-A861-8558F3A23489}" type="presOf" srcId="{CAFA313B-8400-4854-976B-D86706E25BE5}" destId="{E45A01A1-0CDC-46FE-9FDA-42789CAAE78C}" srcOrd="0" destOrd="2" presId="urn:microsoft.com/office/officeart/2005/8/layout/hList6"/>
    <dgm:cxn modelId="{03355522-72F7-421D-A3A6-0BB152C68D04}" type="presOf" srcId="{67091F13-8FB4-4633-97E7-027E392D1D30}" destId="{D442D14E-7C1D-40DA-805E-D524F751B683}" srcOrd="0" destOrd="2" presId="urn:microsoft.com/office/officeart/2005/8/layout/hList6"/>
    <dgm:cxn modelId="{2501BCFB-DFF2-4D4D-93CB-C590C6E24837}" type="presOf" srcId="{2D3E34F2-3C63-4ACE-86DD-A8C830C455B9}" destId="{D442D14E-7C1D-40DA-805E-D524F751B683}" srcOrd="0" destOrd="1" presId="urn:microsoft.com/office/officeart/2005/8/layout/hList6"/>
    <dgm:cxn modelId="{11DC0C10-5ECD-4C30-BF64-7094AA20D690}" type="presOf" srcId="{CE68B0E5-459E-4549-8E68-3CF1F9CD45D3}" destId="{E45A01A1-0CDC-46FE-9FDA-42789CAAE78C}" srcOrd="0" destOrd="0" presId="urn:microsoft.com/office/officeart/2005/8/layout/hList6"/>
    <dgm:cxn modelId="{A7C14443-86BF-4091-806F-389AC0D9D136}" srcId="{81AAB182-CFD4-4564-BB97-7C58EFD2B294}" destId="{86C3A1D1-B643-4847-BDD2-95B8FB0A544C}" srcOrd="3" destOrd="0" parTransId="{4C1FE753-F592-4AA6-9B46-4A1D3E7BFDB2}" sibTransId="{A64710E2-5F65-4498-9224-CDA2A2127537}"/>
    <dgm:cxn modelId="{79073BCD-BBD4-4EB2-B0FF-B65174422A29}" srcId="{81AAB182-CFD4-4564-BB97-7C58EFD2B294}" destId="{AE8E88C4-09FC-4D18-A1F9-AF5743EBFAF8}" srcOrd="4" destOrd="0" parTransId="{9D452342-E0AE-405D-AFD2-213B3588269B}" sibTransId="{35823BA1-2E22-4271-97C0-F79F7E3FDBC6}"/>
    <dgm:cxn modelId="{4346F340-DC17-4362-99DC-F436302D0B20}" srcId="{6A2C8CE1-E451-470B-853C-5B135B02ECDD}" destId="{36893DF9-AF9B-4BD8-B8C3-AAD228AD4881}" srcOrd="0" destOrd="0" parTransId="{C7631B09-C039-4397-856B-81E8188CF2F2}" sibTransId="{33073E50-1006-4B59-8913-EF6C6F9651DB}"/>
    <dgm:cxn modelId="{80DA3732-3EBC-4676-8D8E-136FA5B29898}" srcId="{81AAB182-CFD4-4564-BB97-7C58EFD2B294}" destId="{9D267CAA-E745-454B-A11C-B5F2FE63249E}" srcOrd="0" destOrd="0" parTransId="{BE8C82F1-EE47-4969-A64E-F5100C411C7A}" sibTransId="{947F34A6-C615-4123-A089-99A6C633C9AD}"/>
    <dgm:cxn modelId="{68AE4A76-A195-4BA9-91E1-4CDC6C03E068}" type="presOf" srcId="{AE8E88C4-09FC-4D18-A1F9-AF5743EBFAF8}" destId="{4FCBB665-025E-419B-BEB9-579BB346C63C}" srcOrd="0" destOrd="0" presId="urn:microsoft.com/office/officeart/2005/8/layout/hList6"/>
    <dgm:cxn modelId="{948B15A6-CF00-4949-AB6A-5C5E69958F71}" srcId="{86C3A1D1-B643-4847-BDD2-95B8FB0A544C}" destId="{FBFE738F-3DFB-459A-8EC3-02FC85F2DEF4}" srcOrd="2" destOrd="0" parTransId="{CFC937AF-E876-4C2F-BD18-9FB45A48314C}" sibTransId="{7698D3B5-E3BE-4AB7-AB79-2F0E9B703FC7}"/>
    <dgm:cxn modelId="{D0E6C279-2576-47DD-8DEB-78F4B6C4A839}" type="presOf" srcId="{7F924768-AF91-4284-B764-09FE237BDCB8}" destId="{4FCBB665-025E-419B-BEB9-579BB346C63C}" srcOrd="0" destOrd="1" presId="urn:microsoft.com/office/officeart/2005/8/layout/hList6"/>
    <dgm:cxn modelId="{E228D90B-F037-4C56-9EE4-A19C9591FFD1}" type="presOf" srcId="{5107509A-B909-44C3-B562-25BB098C3471}" destId="{C476D831-26FD-44A7-BE02-D5FDE193BDF5}" srcOrd="0" destOrd="2" presId="urn:microsoft.com/office/officeart/2005/8/layout/hList6"/>
    <dgm:cxn modelId="{C90822C5-C36D-47F3-B858-90B73752CEF8}" srcId="{6A2C8CE1-E451-470B-853C-5B135B02ECDD}" destId="{5107509A-B909-44C3-B562-25BB098C3471}" srcOrd="1" destOrd="0" parTransId="{B4D9BB91-FD62-4E12-816F-5940B8BDC846}" sibTransId="{D45C6E15-2894-4D77-8CDA-D2C6F3291321}"/>
    <dgm:cxn modelId="{3A7EDD62-92B3-45C1-96EB-3808CD2BE3A7}" type="presOf" srcId="{45CC9EA2-D495-4053-A5BD-228DEFA2B10E}" destId="{E45A01A1-0CDC-46FE-9FDA-42789CAAE78C}" srcOrd="0" destOrd="3" presId="urn:microsoft.com/office/officeart/2005/8/layout/hList6"/>
    <dgm:cxn modelId="{2377F58A-F1C1-43AE-A523-81BB632C8E18}" srcId="{9D267CAA-E745-454B-A11C-B5F2FE63249E}" destId="{8A1BA797-7225-425C-8029-53FBD8F06211}" srcOrd="1" destOrd="0" parTransId="{1A71FA17-5390-4C92-A659-C8EEF985FF63}" sibTransId="{9C7F7821-73E9-4B29-837A-6325217049B7}"/>
    <dgm:cxn modelId="{1910FF65-8984-47CF-80CA-DDD4D7E4AF69}" srcId="{81AAB182-CFD4-4564-BB97-7C58EFD2B294}" destId="{6A2C8CE1-E451-470B-853C-5B135B02ECDD}" srcOrd="2" destOrd="0" parTransId="{C288013B-1632-44A7-A390-682C3AAE14EC}" sibTransId="{481F9335-EE0E-4B6E-8D16-526F462AB053}"/>
    <dgm:cxn modelId="{1D81D657-ABEC-46EE-83AB-CECD072460D9}" srcId="{CE68B0E5-459E-4549-8E68-3CF1F9CD45D3}" destId="{CAFA313B-8400-4854-976B-D86706E25BE5}" srcOrd="1" destOrd="0" parTransId="{157261D6-00C3-4FF7-8BD8-6D31FA94A7DB}" sibTransId="{9AD2C506-A848-48B2-96BF-009167EDD6E6}"/>
    <dgm:cxn modelId="{57154674-4974-4E8B-9297-EE8B826B8B95}" srcId="{86C3A1D1-B643-4847-BDD2-95B8FB0A544C}" destId="{2D3E34F2-3C63-4ACE-86DD-A8C830C455B9}" srcOrd="0" destOrd="0" parTransId="{6B7E3AC4-72BD-45F0-AB58-8A3D0406BF56}" sibTransId="{23CC052B-E799-4036-91A8-64531E21B151}"/>
    <dgm:cxn modelId="{29C51C8C-5B22-4B13-93A3-79967D67E954}" type="presParOf" srcId="{07843C93-6BDA-40AA-8E4E-407EE221E7C8}" destId="{505254C2-5588-4F7E-A564-8881140D928D}" srcOrd="0" destOrd="0" presId="urn:microsoft.com/office/officeart/2005/8/layout/hList6"/>
    <dgm:cxn modelId="{5B0B2D72-8CA7-41B7-ADE1-67C935C78E9E}" type="presParOf" srcId="{07843C93-6BDA-40AA-8E4E-407EE221E7C8}" destId="{2CE80C05-ED90-4E34-9219-BC62DDD004CC}" srcOrd="1" destOrd="0" presId="urn:microsoft.com/office/officeart/2005/8/layout/hList6"/>
    <dgm:cxn modelId="{B7A1F420-4F4A-4498-9A3E-7C871A797B4A}" type="presParOf" srcId="{07843C93-6BDA-40AA-8E4E-407EE221E7C8}" destId="{E45A01A1-0CDC-46FE-9FDA-42789CAAE78C}" srcOrd="2" destOrd="0" presId="urn:microsoft.com/office/officeart/2005/8/layout/hList6"/>
    <dgm:cxn modelId="{BDC37A0D-7134-494A-B088-D23580DF237C}" type="presParOf" srcId="{07843C93-6BDA-40AA-8E4E-407EE221E7C8}" destId="{E24A139B-7003-41A9-B72E-CD6680C7328D}" srcOrd="3" destOrd="0" presId="urn:microsoft.com/office/officeart/2005/8/layout/hList6"/>
    <dgm:cxn modelId="{1C67D1B3-2ECD-437B-9B4D-87C30AAAFD10}" type="presParOf" srcId="{07843C93-6BDA-40AA-8E4E-407EE221E7C8}" destId="{C476D831-26FD-44A7-BE02-D5FDE193BDF5}" srcOrd="4" destOrd="0" presId="urn:microsoft.com/office/officeart/2005/8/layout/hList6"/>
    <dgm:cxn modelId="{B0758A51-2EA6-420C-85E4-279B4D042172}" type="presParOf" srcId="{07843C93-6BDA-40AA-8E4E-407EE221E7C8}" destId="{A60CE096-7B9C-4284-B5E0-BB71BCFAF367}" srcOrd="5" destOrd="0" presId="urn:microsoft.com/office/officeart/2005/8/layout/hList6"/>
    <dgm:cxn modelId="{13BE6B52-4AAD-422E-8E3C-FDD46720A25F}" type="presParOf" srcId="{07843C93-6BDA-40AA-8E4E-407EE221E7C8}" destId="{D442D14E-7C1D-40DA-805E-D524F751B683}" srcOrd="6" destOrd="0" presId="urn:microsoft.com/office/officeart/2005/8/layout/hList6"/>
    <dgm:cxn modelId="{19AF5B5F-CAFF-4EAA-BCD6-0BB0FDB587CE}" type="presParOf" srcId="{07843C93-6BDA-40AA-8E4E-407EE221E7C8}" destId="{63A04710-39E2-4A72-9774-20B057DDCEF6}" srcOrd="7" destOrd="0" presId="urn:microsoft.com/office/officeart/2005/8/layout/hList6"/>
    <dgm:cxn modelId="{866E17CD-19B6-4AB3-8094-C4620062E03B}" type="presParOf" srcId="{07843C93-6BDA-40AA-8E4E-407EE221E7C8}" destId="{4FCBB665-025E-419B-BEB9-579BB346C63C}" srcOrd="8" destOrd="0" presId="urn:microsoft.com/office/officeart/2005/8/layout/hList6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6090233-E63B-42CB-B5DD-9DB464D745EF}">
      <dsp:nvSpPr>
        <dsp:cNvPr id="0" name=""/>
        <dsp:cNvSpPr/>
      </dsp:nvSpPr>
      <dsp:spPr>
        <a:xfrm>
          <a:off x="8042979" y="3220079"/>
          <a:ext cx="2358112" cy="56112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82389"/>
              </a:lnTo>
              <a:lnTo>
                <a:pt x="2358112" y="382389"/>
              </a:lnTo>
              <a:lnTo>
                <a:pt x="2358112" y="561123"/>
              </a:lnTo>
            </a:path>
          </a:pathLst>
        </a:custGeom>
        <a:noFill/>
        <a:ln w="57150" cap="flat" cmpd="sng" algn="ctr">
          <a:solidFill>
            <a:scrgbClr r="0" g="0" b="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6E0EE22-B7E7-4949-BF3A-AA81ACF0A530}">
      <dsp:nvSpPr>
        <dsp:cNvPr id="0" name=""/>
        <dsp:cNvSpPr/>
      </dsp:nvSpPr>
      <dsp:spPr>
        <a:xfrm>
          <a:off x="7997259" y="3220079"/>
          <a:ext cx="91440" cy="561123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561123"/>
              </a:lnTo>
            </a:path>
          </a:pathLst>
        </a:custGeom>
        <a:noFill/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E7E68DE-3482-418E-804D-B20A201A623F}">
      <dsp:nvSpPr>
        <dsp:cNvPr id="0" name=""/>
        <dsp:cNvSpPr/>
      </dsp:nvSpPr>
      <dsp:spPr>
        <a:xfrm>
          <a:off x="5684867" y="3220079"/>
          <a:ext cx="2358112" cy="561123"/>
        </a:xfrm>
        <a:custGeom>
          <a:avLst/>
          <a:gdLst/>
          <a:ahLst/>
          <a:cxnLst/>
          <a:rect l="0" t="0" r="0" b="0"/>
          <a:pathLst>
            <a:path>
              <a:moveTo>
                <a:pt x="2358112" y="0"/>
              </a:moveTo>
              <a:lnTo>
                <a:pt x="2358112" y="382389"/>
              </a:lnTo>
              <a:lnTo>
                <a:pt x="0" y="382389"/>
              </a:lnTo>
              <a:lnTo>
                <a:pt x="0" y="561123"/>
              </a:lnTo>
            </a:path>
          </a:pathLst>
        </a:custGeom>
        <a:noFill/>
        <a:ln w="57150" cap="flat" cmpd="sng" algn="ctr">
          <a:solidFill>
            <a:scrgbClr r="0" g="0" b="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197CD21-5437-4F18-9A07-7BBEC5947659}">
      <dsp:nvSpPr>
        <dsp:cNvPr id="0" name=""/>
        <dsp:cNvSpPr/>
      </dsp:nvSpPr>
      <dsp:spPr>
        <a:xfrm>
          <a:off x="5095338" y="1433808"/>
          <a:ext cx="2947640" cy="56112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82389"/>
              </a:lnTo>
              <a:lnTo>
                <a:pt x="2947640" y="382389"/>
              </a:lnTo>
              <a:lnTo>
                <a:pt x="2947640" y="561123"/>
              </a:lnTo>
            </a:path>
          </a:pathLst>
        </a:custGeom>
        <a:noFill/>
        <a:ln w="57150" cap="flat" cmpd="sng" algn="ctr">
          <a:solidFill>
            <a:scrgbClr r="0" g="0" b="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56F1806-DE33-4DB4-8D34-BA0D32E6AC7F}">
      <dsp:nvSpPr>
        <dsp:cNvPr id="0" name=""/>
        <dsp:cNvSpPr/>
      </dsp:nvSpPr>
      <dsp:spPr>
        <a:xfrm>
          <a:off x="2147698" y="3220079"/>
          <a:ext cx="1179056" cy="56112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82389"/>
              </a:lnTo>
              <a:lnTo>
                <a:pt x="1179056" y="382389"/>
              </a:lnTo>
              <a:lnTo>
                <a:pt x="1179056" y="561123"/>
              </a:lnTo>
            </a:path>
          </a:pathLst>
        </a:custGeom>
        <a:noFill/>
        <a:ln w="57150" cap="flat" cmpd="sng" algn="ctr">
          <a:solidFill>
            <a:scrgbClr r="0" g="0" b="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309FB3F-FBA4-4BAB-B456-F143D5BA9C1A}">
      <dsp:nvSpPr>
        <dsp:cNvPr id="0" name=""/>
        <dsp:cNvSpPr/>
      </dsp:nvSpPr>
      <dsp:spPr>
        <a:xfrm>
          <a:off x="968641" y="3220079"/>
          <a:ext cx="1179056" cy="561123"/>
        </a:xfrm>
        <a:custGeom>
          <a:avLst/>
          <a:gdLst/>
          <a:ahLst/>
          <a:cxnLst/>
          <a:rect l="0" t="0" r="0" b="0"/>
          <a:pathLst>
            <a:path>
              <a:moveTo>
                <a:pt x="1179056" y="0"/>
              </a:moveTo>
              <a:lnTo>
                <a:pt x="1179056" y="382389"/>
              </a:lnTo>
              <a:lnTo>
                <a:pt x="0" y="382389"/>
              </a:lnTo>
              <a:lnTo>
                <a:pt x="0" y="561123"/>
              </a:lnTo>
            </a:path>
          </a:pathLst>
        </a:custGeom>
        <a:noFill/>
        <a:ln w="57150" cap="flat" cmpd="sng" algn="ctr">
          <a:solidFill>
            <a:scrgbClr r="0" g="0" b="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78E94B0-68D4-43A7-A0F7-F74A630C6F78}">
      <dsp:nvSpPr>
        <dsp:cNvPr id="0" name=""/>
        <dsp:cNvSpPr/>
      </dsp:nvSpPr>
      <dsp:spPr>
        <a:xfrm>
          <a:off x="2147698" y="1433808"/>
          <a:ext cx="2947640" cy="561123"/>
        </a:xfrm>
        <a:custGeom>
          <a:avLst/>
          <a:gdLst/>
          <a:ahLst/>
          <a:cxnLst/>
          <a:rect l="0" t="0" r="0" b="0"/>
          <a:pathLst>
            <a:path>
              <a:moveTo>
                <a:pt x="2947640" y="0"/>
              </a:moveTo>
              <a:lnTo>
                <a:pt x="2947640" y="382389"/>
              </a:lnTo>
              <a:lnTo>
                <a:pt x="0" y="382389"/>
              </a:lnTo>
              <a:lnTo>
                <a:pt x="0" y="561123"/>
              </a:lnTo>
            </a:path>
          </a:pathLst>
        </a:custGeom>
        <a:noFill/>
        <a:ln w="57150" cap="flat" cmpd="sng" algn="ctr">
          <a:solidFill>
            <a:scrgbClr r="0" g="0" b="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B7E2F33-AF03-4AD5-BD95-D91A4121AEE1}">
      <dsp:nvSpPr>
        <dsp:cNvPr id="0" name=""/>
        <dsp:cNvSpPr/>
      </dsp:nvSpPr>
      <dsp:spPr>
        <a:xfrm>
          <a:off x="4130656" y="208662"/>
          <a:ext cx="1929364" cy="1225146"/>
        </a:xfrm>
        <a:prstGeom prst="roundRect">
          <a:avLst>
            <a:gd name="adj" fmla="val 10000"/>
          </a:avLst>
        </a:prstGeom>
        <a:solidFill>
          <a:schemeClr val="bg1">
            <a:lumMod val="95000"/>
          </a:schemeClr>
        </a:solidFill>
        <a:ln w="12700" cap="flat" cmpd="sng" algn="ctr">
          <a:noFill/>
          <a:prstDash val="solid"/>
          <a:miter lim="800000"/>
        </a:ln>
        <a:effectLst>
          <a:softEdge rad="127000"/>
        </a:effectLst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4C73961-E0D7-4385-A7F8-AC0678C1FF29}">
      <dsp:nvSpPr>
        <dsp:cNvPr id="0" name=""/>
        <dsp:cNvSpPr/>
      </dsp:nvSpPr>
      <dsp:spPr>
        <a:xfrm>
          <a:off x="4345030" y="412317"/>
          <a:ext cx="1929364" cy="1225146"/>
        </a:xfrm>
        <a:prstGeom prst="roundRect">
          <a:avLst>
            <a:gd name="adj" fmla="val 10000"/>
          </a:avLst>
        </a:prstGeom>
        <a:solidFill>
          <a:schemeClr val="accent4">
            <a:lumMod val="60000"/>
            <a:lumOff val="40000"/>
          </a:schemeClr>
        </a:solidFill>
        <a:ln w="38100" cap="flat" cmpd="sng" algn="ctr">
          <a:noFill/>
          <a:prstDash val="solid"/>
          <a:miter lim="800000"/>
        </a:ln>
        <a:effectLst>
          <a:outerShdw blurRad="50800" dist="38100" algn="l" rotWithShape="0">
            <a:prstClr val="black">
              <a:alpha val="40000"/>
            </a:prstClr>
          </a:outerShdw>
        </a:effectLst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b="1" kern="1200" dirty="0" smtClean="0">
              <a:solidFill>
                <a:schemeClr val="tx1"/>
              </a:solidFill>
            </a:rPr>
            <a:t>KSN/ MAMPU</a:t>
          </a:r>
          <a:endParaRPr lang="ms-MY" sz="2400" b="1" kern="1200" dirty="0">
            <a:solidFill>
              <a:schemeClr val="tx1"/>
            </a:solidFill>
          </a:endParaRPr>
        </a:p>
      </dsp:txBody>
      <dsp:txXfrm>
        <a:off x="4380913" y="448200"/>
        <a:ext cx="1857598" cy="1153380"/>
      </dsp:txXfrm>
    </dsp:sp>
    <dsp:sp modelId="{9D5D4504-E725-4FB1-8732-55108707BF3E}">
      <dsp:nvSpPr>
        <dsp:cNvPr id="0" name=""/>
        <dsp:cNvSpPr/>
      </dsp:nvSpPr>
      <dsp:spPr>
        <a:xfrm>
          <a:off x="1183015" y="1994932"/>
          <a:ext cx="1929364" cy="1225146"/>
        </a:xfrm>
        <a:prstGeom prst="roundRect">
          <a:avLst>
            <a:gd name="adj" fmla="val 10000"/>
          </a:avLst>
        </a:prstGeom>
        <a:solidFill>
          <a:schemeClr val="bg1">
            <a:lumMod val="95000"/>
          </a:schemeClr>
        </a:solidFill>
        <a:ln w="12700" cap="flat" cmpd="sng" algn="ctr">
          <a:noFill/>
          <a:prstDash val="solid"/>
          <a:miter lim="800000"/>
        </a:ln>
        <a:effectLst>
          <a:softEdge rad="31750"/>
        </a:effectLst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FF4D265-F761-4D15-905B-F9A61288B5FF}">
      <dsp:nvSpPr>
        <dsp:cNvPr id="0" name=""/>
        <dsp:cNvSpPr/>
      </dsp:nvSpPr>
      <dsp:spPr>
        <a:xfrm>
          <a:off x="1397389" y="2198587"/>
          <a:ext cx="1929364" cy="1225146"/>
        </a:xfrm>
        <a:prstGeom prst="roundRect">
          <a:avLst>
            <a:gd name="adj" fmla="val 10000"/>
          </a:avLst>
        </a:prstGeom>
        <a:solidFill>
          <a:srgbClr val="92D050"/>
        </a:solidFill>
        <a:ln w="38100" cap="flat" cmpd="sng" algn="ctr">
          <a:noFill/>
          <a:prstDash val="solid"/>
          <a:miter lim="800000"/>
        </a:ln>
        <a:effectLst>
          <a:outerShdw blurRad="50800" dist="38100" algn="l" rotWithShape="0">
            <a:prstClr val="black">
              <a:alpha val="40000"/>
            </a:prstClr>
          </a:outerShdw>
        </a:effectLst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100" b="1" kern="1200" dirty="0" smtClean="0">
              <a:solidFill>
                <a:schemeClr val="tx1"/>
              </a:solidFill>
            </a:rPr>
            <a:t>KEMENTERIAN</a:t>
          </a:r>
          <a:endParaRPr lang="ms-MY" sz="2100" b="1" kern="1200" dirty="0">
            <a:solidFill>
              <a:schemeClr val="tx1"/>
            </a:solidFill>
          </a:endParaRPr>
        </a:p>
      </dsp:txBody>
      <dsp:txXfrm>
        <a:off x="1433272" y="2234470"/>
        <a:ext cx="1857598" cy="1153380"/>
      </dsp:txXfrm>
    </dsp:sp>
    <dsp:sp modelId="{360FD1CB-ED91-414D-B30A-07C51EFD1089}">
      <dsp:nvSpPr>
        <dsp:cNvPr id="0" name=""/>
        <dsp:cNvSpPr/>
      </dsp:nvSpPr>
      <dsp:spPr>
        <a:xfrm>
          <a:off x="3959" y="3781202"/>
          <a:ext cx="1929364" cy="1225146"/>
        </a:xfrm>
        <a:prstGeom prst="roundRect">
          <a:avLst>
            <a:gd name="adj" fmla="val 10000"/>
          </a:avLst>
        </a:prstGeom>
        <a:solidFill>
          <a:schemeClr val="bg1">
            <a:lumMod val="95000"/>
          </a:schemeClr>
        </a:solidFill>
        <a:ln w="12700" cap="flat" cmpd="sng" algn="ctr">
          <a:noFill/>
          <a:prstDash val="solid"/>
          <a:miter lim="800000"/>
        </a:ln>
        <a:effectLst>
          <a:softEdge rad="31750"/>
        </a:effectLst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A3898CF-DAF1-4724-9446-8AB1CD81088C}">
      <dsp:nvSpPr>
        <dsp:cNvPr id="0" name=""/>
        <dsp:cNvSpPr/>
      </dsp:nvSpPr>
      <dsp:spPr>
        <a:xfrm>
          <a:off x="218333" y="3984858"/>
          <a:ext cx="1929364" cy="1225146"/>
        </a:xfrm>
        <a:prstGeom prst="roundRect">
          <a:avLst>
            <a:gd name="adj" fmla="val 10000"/>
          </a:avLst>
        </a:prstGeom>
        <a:solidFill>
          <a:schemeClr val="accent2">
            <a:lumMod val="40000"/>
            <a:lumOff val="60000"/>
          </a:schemeClr>
        </a:solidFill>
        <a:ln w="38100" cap="flat" cmpd="sng" algn="ctr">
          <a:noFill/>
          <a:prstDash val="solid"/>
          <a:miter lim="800000"/>
        </a:ln>
        <a:effectLst>
          <a:outerShdw blurRad="50800" dist="38100" algn="l" rotWithShape="0">
            <a:prstClr val="black">
              <a:alpha val="40000"/>
            </a:prstClr>
          </a:outerShdw>
        </a:effectLst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100" b="1" kern="1200" dirty="0" err="1" smtClean="0">
              <a:solidFill>
                <a:schemeClr val="tx1"/>
              </a:solidFill>
            </a:rPr>
            <a:t>Agensi</a:t>
          </a:r>
          <a:endParaRPr lang="ms-MY" sz="2100" b="1" kern="1200" dirty="0">
            <a:solidFill>
              <a:schemeClr val="tx1"/>
            </a:solidFill>
          </a:endParaRPr>
        </a:p>
      </dsp:txBody>
      <dsp:txXfrm>
        <a:off x="254216" y="4020741"/>
        <a:ext cx="1857598" cy="1153380"/>
      </dsp:txXfrm>
    </dsp:sp>
    <dsp:sp modelId="{573AC4E8-1023-4B62-82B2-6F16D34BAB87}">
      <dsp:nvSpPr>
        <dsp:cNvPr id="0" name=""/>
        <dsp:cNvSpPr/>
      </dsp:nvSpPr>
      <dsp:spPr>
        <a:xfrm>
          <a:off x="2362072" y="3781202"/>
          <a:ext cx="1929364" cy="1225146"/>
        </a:xfrm>
        <a:prstGeom prst="roundRect">
          <a:avLst>
            <a:gd name="adj" fmla="val 10000"/>
          </a:avLst>
        </a:prstGeom>
        <a:solidFill>
          <a:schemeClr val="bg1">
            <a:lumMod val="95000"/>
          </a:schemeClr>
        </a:solidFill>
        <a:ln w="12700" cap="flat" cmpd="sng" algn="ctr">
          <a:noFill/>
          <a:prstDash val="solid"/>
          <a:miter lim="800000"/>
        </a:ln>
        <a:effectLst>
          <a:softEdge rad="31750"/>
        </a:effectLst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F7CDC87-BB73-49F9-8002-C28233BCF238}">
      <dsp:nvSpPr>
        <dsp:cNvPr id="0" name=""/>
        <dsp:cNvSpPr/>
      </dsp:nvSpPr>
      <dsp:spPr>
        <a:xfrm>
          <a:off x="2576445" y="3984858"/>
          <a:ext cx="1929364" cy="1225146"/>
        </a:xfrm>
        <a:prstGeom prst="roundRect">
          <a:avLst>
            <a:gd name="adj" fmla="val 10000"/>
          </a:avLst>
        </a:prstGeom>
        <a:solidFill>
          <a:schemeClr val="accent2">
            <a:lumMod val="40000"/>
            <a:lumOff val="60000"/>
          </a:schemeClr>
        </a:solidFill>
        <a:ln w="38100" cap="flat" cmpd="sng" algn="ctr">
          <a:noFill/>
          <a:prstDash val="solid"/>
          <a:miter lim="800000"/>
        </a:ln>
        <a:effectLst>
          <a:outerShdw blurRad="50800" dist="38100" algn="l" rotWithShape="0">
            <a:prstClr val="black">
              <a:alpha val="40000"/>
            </a:prstClr>
          </a:outerShdw>
        </a:effectLst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100" b="1" kern="1200" dirty="0" err="1" smtClean="0">
              <a:solidFill>
                <a:schemeClr val="tx1"/>
              </a:solidFill>
            </a:rPr>
            <a:t>Badan</a:t>
          </a:r>
          <a:r>
            <a:rPr lang="en-US" sz="2100" b="1" kern="1200" dirty="0" smtClean="0">
              <a:solidFill>
                <a:schemeClr val="tx1"/>
              </a:solidFill>
            </a:rPr>
            <a:t> </a:t>
          </a:r>
          <a:r>
            <a:rPr lang="en-US" sz="2100" b="1" kern="1200" dirty="0" err="1" smtClean="0">
              <a:solidFill>
                <a:schemeClr val="tx1"/>
              </a:solidFill>
            </a:rPr>
            <a:t>Berkanun</a:t>
          </a:r>
          <a:r>
            <a:rPr lang="en-US" sz="2100" b="1" kern="1200" dirty="0" smtClean="0">
              <a:solidFill>
                <a:schemeClr val="tx1"/>
              </a:solidFill>
            </a:rPr>
            <a:t> Persekutuan</a:t>
          </a:r>
          <a:endParaRPr lang="ms-MY" sz="2100" b="1" kern="1200" dirty="0">
            <a:solidFill>
              <a:schemeClr val="tx1"/>
            </a:solidFill>
          </a:endParaRPr>
        </a:p>
      </dsp:txBody>
      <dsp:txXfrm>
        <a:off x="2612328" y="4020741"/>
        <a:ext cx="1857598" cy="1153380"/>
      </dsp:txXfrm>
    </dsp:sp>
    <dsp:sp modelId="{D9032644-D1D2-43F6-B01B-7ECB6391B71A}">
      <dsp:nvSpPr>
        <dsp:cNvPr id="0" name=""/>
        <dsp:cNvSpPr/>
      </dsp:nvSpPr>
      <dsp:spPr>
        <a:xfrm>
          <a:off x="7078297" y="1994932"/>
          <a:ext cx="1929364" cy="1225146"/>
        </a:xfrm>
        <a:prstGeom prst="roundRect">
          <a:avLst>
            <a:gd name="adj" fmla="val 10000"/>
          </a:avLst>
        </a:prstGeom>
        <a:solidFill>
          <a:schemeClr val="bg1">
            <a:lumMod val="95000"/>
          </a:schemeClr>
        </a:solidFill>
        <a:ln w="12700" cap="flat" cmpd="sng" algn="ctr">
          <a:noFill/>
          <a:prstDash val="solid"/>
          <a:miter lim="800000"/>
        </a:ln>
        <a:effectLst>
          <a:softEdge rad="31750"/>
        </a:effectLst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0A7B843-E607-408A-9775-EF0F6117CBB7}">
      <dsp:nvSpPr>
        <dsp:cNvPr id="0" name=""/>
        <dsp:cNvSpPr/>
      </dsp:nvSpPr>
      <dsp:spPr>
        <a:xfrm>
          <a:off x="7292671" y="2198587"/>
          <a:ext cx="1929364" cy="1225146"/>
        </a:xfrm>
        <a:prstGeom prst="roundRect">
          <a:avLst>
            <a:gd name="adj" fmla="val 10000"/>
          </a:avLst>
        </a:prstGeom>
        <a:solidFill>
          <a:srgbClr val="92D050"/>
        </a:solidFill>
        <a:ln w="38100" cap="flat" cmpd="sng" algn="ctr">
          <a:noFill/>
          <a:prstDash val="solid"/>
          <a:miter lim="800000"/>
        </a:ln>
        <a:effectLst>
          <a:outerShdw blurRad="50800" dist="38100" algn="l" rotWithShape="0">
            <a:prstClr val="black">
              <a:alpha val="40000"/>
            </a:prstClr>
          </a:outerShdw>
        </a:effectLst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100" b="1" kern="1200" dirty="0" smtClean="0">
              <a:solidFill>
                <a:schemeClr val="tx1"/>
              </a:solidFill>
            </a:rPr>
            <a:t>SUK </a:t>
          </a:r>
          <a:r>
            <a:rPr lang="en-US" sz="2100" b="1" kern="1200" dirty="0" err="1" smtClean="0">
              <a:solidFill>
                <a:schemeClr val="tx1"/>
              </a:solidFill>
            </a:rPr>
            <a:t>Negeri</a:t>
          </a:r>
          <a:endParaRPr lang="ms-MY" sz="2100" b="1" kern="1200" dirty="0">
            <a:solidFill>
              <a:schemeClr val="tx1"/>
            </a:solidFill>
          </a:endParaRPr>
        </a:p>
      </dsp:txBody>
      <dsp:txXfrm>
        <a:off x="7328554" y="2234470"/>
        <a:ext cx="1857598" cy="1153380"/>
      </dsp:txXfrm>
    </dsp:sp>
    <dsp:sp modelId="{FDC841E4-162B-4CBE-A207-5151B8B44C40}">
      <dsp:nvSpPr>
        <dsp:cNvPr id="0" name=""/>
        <dsp:cNvSpPr/>
      </dsp:nvSpPr>
      <dsp:spPr>
        <a:xfrm>
          <a:off x="4720184" y="3781202"/>
          <a:ext cx="1929364" cy="1225146"/>
        </a:xfrm>
        <a:prstGeom prst="roundRect">
          <a:avLst>
            <a:gd name="adj" fmla="val 10000"/>
          </a:avLst>
        </a:prstGeom>
        <a:solidFill>
          <a:schemeClr val="bg1">
            <a:lumMod val="95000"/>
          </a:schemeClr>
        </a:solidFill>
        <a:ln w="12700" cap="flat" cmpd="sng" algn="ctr">
          <a:noFill/>
          <a:prstDash val="solid"/>
          <a:miter lim="800000"/>
        </a:ln>
        <a:effectLst>
          <a:softEdge rad="31750"/>
        </a:effectLst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E296C91-9D2C-409E-A62F-2D016D36BBB4}">
      <dsp:nvSpPr>
        <dsp:cNvPr id="0" name=""/>
        <dsp:cNvSpPr/>
      </dsp:nvSpPr>
      <dsp:spPr>
        <a:xfrm>
          <a:off x="4934558" y="3984858"/>
          <a:ext cx="1929364" cy="1225146"/>
        </a:xfrm>
        <a:prstGeom prst="roundRect">
          <a:avLst>
            <a:gd name="adj" fmla="val 10000"/>
          </a:avLst>
        </a:prstGeom>
        <a:solidFill>
          <a:schemeClr val="accent2">
            <a:lumMod val="40000"/>
            <a:lumOff val="60000"/>
          </a:schemeClr>
        </a:solidFill>
        <a:ln w="38100" cap="flat" cmpd="sng" algn="ctr">
          <a:noFill/>
          <a:prstDash val="solid"/>
          <a:miter lim="800000"/>
        </a:ln>
        <a:effectLst>
          <a:outerShdw blurRad="50800" dist="38100" algn="l" rotWithShape="0">
            <a:prstClr val="black">
              <a:alpha val="40000"/>
            </a:prstClr>
          </a:outerShdw>
        </a:effectLst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100" b="1" kern="1200" dirty="0" err="1" smtClean="0">
              <a:solidFill>
                <a:schemeClr val="tx1"/>
              </a:solidFill>
            </a:rPr>
            <a:t>Agensi</a:t>
          </a:r>
          <a:endParaRPr lang="ms-MY" sz="2100" b="1" kern="1200" dirty="0">
            <a:solidFill>
              <a:schemeClr val="tx1"/>
            </a:solidFill>
          </a:endParaRPr>
        </a:p>
      </dsp:txBody>
      <dsp:txXfrm>
        <a:off x="4970441" y="4020741"/>
        <a:ext cx="1857598" cy="1153380"/>
      </dsp:txXfrm>
    </dsp:sp>
    <dsp:sp modelId="{2D2D0FF7-1D5F-460C-9699-B42AFAD95263}">
      <dsp:nvSpPr>
        <dsp:cNvPr id="0" name=""/>
        <dsp:cNvSpPr/>
      </dsp:nvSpPr>
      <dsp:spPr>
        <a:xfrm>
          <a:off x="7078297" y="3781202"/>
          <a:ext cx="1929364" cy="1225146"/>
        </a:xfrm>
        <a:prstGeom prst="roundRect">
          <a:avLst>
            <a:gd name="adj" fmla="val 10000"/>
          </a:avLst>
        </a:prstGeom>
        <a:solidFill>
          <a:schemeClr val="bg1">
            <a:lumMod val="95000"/>
          </a:schemeClr>
        </a:solidFill>
        <a:ln w="12700" cap="flat" cmpd="sng" algn="ctr">
          <a:noFill/>
          <a:prstDash val="solid"/>
          <a:miter lim="800000"/>
        </a:ln>
        <a:effectLst>
          <a:softEdge rad="31750"/>
        </a:effectLst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5B01225-26C9-42CE-ADDB-60559D86C008}">
      <dsp:nvSpPr>
        <dsp:cNvPr id="0" name=""/>
        <dsp:cNvSpPr/>
      </dsp:nvSpPr>
      <dsp:spPr>
        <a:xfrm>
          <a:off x="7292671" y="3984858"/>
          <a:ext cx="1929364" cy="1225146"/>
        </a:xfrm>
        <a:prstGeom prst="roundRect">
          <a:avLst>
            <a:gd name="adj" fmla="val 10000"/>
          </a:avLst>
        </a:prstGeom>
        <a:solidFill>
          <a:schemeClr val="accent2">
            <a:lumMod val="40000"/>
            <a:lumOff val="60000"/>
          </a:schemeClr>
        </a:solidFill>
        <a:ln w="38100" cap="flat" cmpd="sng" algn="ctr">
          <a:noFill/>
          <a:prstDash val="solid"/>
          <a:miter lim="800000"/>
        </a:ln>
        <a:effectLst>
          <a:outerShdw blurRad="50800" dist="38100" algn="l" rotWithShape="0">
            <a:prstClr val="black">
              <a:alpha val="40000"/>
            </a:prstClr>
          </a:outerShdw>
        </a:effectLst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100" b="1" kern="1200" dirty="0" err="1" smtClean="0">
              <a:solidFill>
                <a:schemeClr val="tx1"/>
              </a:solidFill>
            </a:rPr>
            <a:t>Badan</a:t>
          </a:r>
          <a:r>
            <a:rPr lang="en-US" sz="2100" b="1" kern="1200" dirty="0" smtClean="0">
              <a:solidFill>
                <a:schemeClr val="tx1"/>
              </a:solidFill>
            </a:rPr>
            <a:t> </a:t>
          </a:r>
          <a:r>
            <a:rPr lang="en-US" sz="2100" b="1" kern="1200" dirty="0" err="1" smtClean="0">
              <a:solidFill>
                <a:schemeClr val="tx1"/>
              </a:solidFill>
            </a:rPr>
            <a:t>Berkanun</a:t>
          </a:r>
          <a:r>
            <a:rPr lang="en-US" sz="2100" b="1" kern="1200" dirty="0" smtClean="0">
              <a:solidFill>
                <a:schemeClr val="tx1"/>
              </a:solidFill>
            </a:rPr>
            <a:t> </a:t>
          </a:r>
          <a:r>
            <a:rPr lang="en-US" sz="2100" b="1" kern="1200" dirty="0" err="1" smtClean="0">
              <a:solidFill>
                <a:schemeClr val="tx1"/>
              </a:solidFill>
            </a:rPr>
            <a:t>Negeri</a:t>
          </a:r>
          <a:endParaRPr lang="ms-MY" sz="2100" b="1" kern="1200" dirty="0">
            <a:solidFill>
              <a:schemeClr val="tx1"/>
            </a:solidFill>
          </a:endParaRPr>
        </a:p>
      </dsp:txBody>
      <dsp:txXfrm>
        <a:off x="7328554" y="4020741"/>
        <a:ext cx="1857598" cy="1153380"/>
      </dsp:txXfrm>
    </dsp:sp>
    <dsp:sp modelId="{635AC08E-D57B-4444-B1B5-225463B11492}">
      <dsp:nvSpPr>
        <dsp:cNvPr id="0" name=""/>
        <dsp:cNvSpPr/>
      </dsp:nvSpPr>
      <dsp:spPr>
        <a:xfrm>
          <a:off x="9436409" y="3781202"/>
          <a:ext cx="1929364" cy="1225146"/>
        </a:xfrm>
        <a:prstGeom prst="roundRect">
          <a:avLst>
            <a:gd name="adj" fmla="val 10000"/>
          </a:avLst>
        </a:prstGeom>
        <a:solidFill>
          <a:schemeClr val="bg1">
            <a:lumMod val="95000"/>
          </a:schemeClr>
        </a:solidFill>
        <a:ln w="12700" cap="flat" cmpd="sng" algn="ctr">
          <a:noFill/>
          <a:prstDash val="solid"/>
          <a:miter lim="800000"/>
        </a:ln>
        <a:effectLst>
          <a:softEdge rad="31750"/>
        </a:effectLst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774D74C-15DF-4D8E-9863-6DF99237EAFC}">
      <dsp:nvSpPr>
        <dsp:cNvPr id="0" name=""/>
        <dsp:cNvSpPr/>
      </dsp:nvSpPr>
      <dsp:spPr>
        <a:xfrm>
          <a:off x="9650783" y="3984858"/>
          <a:ext cx="1929364" cy="1225146"/>
        </a:xfrm>
        <a:prstGeom prst="roundRect">
          <a:avLst>
            <a:gd name="adj" fmla="val 10000"/>
          </a:avLst>
        </a:prstGeom>
        <a:solidFill>
          <a:schemeClr val="accent2">
            <a:lumMod val="40000"/>
            <a:lumOff val="60000"/>
          </a:schemeClr>
        </a:solidFill>
        <a:ln w="38100" cap="flat" cmpd="sng" algn="ctr">
          <a:noFill/>
          <a:prstDash val="solid"/>
          <a:miter lim="800000"/>
        </a:ln>
        <a:effectLst>
          <a:outerShdw blurRad="50800" dist="38100" algn="l" rotWithShape="0">
            <a:prstClr val="black">
              <a:alpha val="40000"/>
            </a:prstClr>
          </a:outerShdw>
        </a:effectLst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100" b="1" kern="1200" dirty="0" err="1" smtClean="0">
              <a:solidFill>
                <a:schemeClr val="tx1"/>
              </a:solidFill>
            </a:rPr>
            <a:t>Pihak</a:t>
          </a:r>
          <a:r>
            <a:rPr lang="en-US" sz="2100" b="1" kern="1200" dirty="0" smtClean="0">
              <a:solidFill>
                <a:schemeClr val="tx1"/>
              </a:solidFill>
            </a:rPr>
            <a:t> </a:t>
          </a:r>
          <a:r>
            <a:rPr lang="en-US" sz="2100" b="1" kern="1200" dirty="0" err="1" smtClean="0">
              <a:solidFill>
                <a:schemeClr val="tx1"/>
              </a:solidFill>
            </a:rPr>
            <a:t>Berkuasa</a:t>
          </a:r>
          <a:r>
            <a:rPr lang="en-US" sz="2100" b="1" kern="1200" dirty="0" smtClean="0">
              <a:solidFill>
                <a:schemeClr val="tx1"/>
              </a:solidFill>
            </a:rPr>
            <a:t> </a:t>
          </a:r>
          <a:r>
            <a:rPr lang="en-US" sz="2100" b="1" kern="1200" dirty="0" err="1" smtClean="0">
              <a:solidFill>
                <a:schemeClr val="tx1"/>
              </a:solidFill>
            </a:rPr>
            <a:t>Tempatan</a:t>
          </a:r>
          <a:r>
            <a:rPr lang="en-US" sz="2100" b="1" kern="1200" dirty="0" smtClean="0">
              <a:solidFill>
                <a:schemeClr val="tx1"/>
              </a:solidFill>
            </a:rPr>
            <a:t> (PBT)</a:t>
          </a:r>
          <a:endParaRPr lang="ms-MY" sz="2100" b="1" kern="1200" dirty="0">
            <a:solidFill>
              <a:schemeClr val="tx1"/>
            </a:solidFill>
          </a:endParaRPr>
        </a:p>
      </dsp:txBody>
      <dsp:txXfrm>
        <a:off x="9686666" y="4020741"/>
        <a:ext cx="1857598" cy="1153380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05254C2-5588-4F7E-A564-8881140D928D}">
      <dsp:nvSpPr>
        <dsp:cNvPr id="0" name=""/>
        <dsp:cNvSpPr/>
      </dsp:nvSpPr>
      <dsp:spPr>
        <a:xfrm rot="16200000">
          <a:off x="-1187436" y="1193458"/>
          <a:ext cx="4500033" cy="2113116"/>
        </a:xfrm>
        <a:prstGeom prst="flowChartManualOperation">
          <a:avLst/>
        </a:prstGeom>
        <a:solidFill>
          <a:schemeClr val="accent1">
            <a:lumMod val="40000"/>
            <a:lumOff val="6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0" tIns="0" rIns="114300" bIns="0" numCol="1" spcCol="1270" anchor="t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b="1" kern="1200" dirty="0" smtClean="0">
              <a:solidFill>
                <a:schemeClr val="tx1"/>
              </a:solidFill>
              <a:latin typeface="Bookman Old Style" panose="02050604050505020204" pitchFamily="18" charset="0"/>
            </a:rPr>
            <a:t>BENGKEL WEB &amp; ONLINE SERVICE PERINGKAT SELANGOR</a:t>
          </a:r>
          <a:endParaRPr lang="en-US" sz="1800" b="1" kern="1200" dirty="0">
            <a:solidFill>
              <a:schemeClr val="tx1"/>
            </a:solidFill>
            <a:latin typeface="Bookman Old Style" panose="02050604050505020204" pitchFamily="18" charset="0"/>
          </a:endParaRP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800" kern="1200" dirty="0" err="1" smtClean="0">
              <a:solidFill>
                <a:schemeClr val="tx1"/>
              </a:solidFill>
              <a:latin typeface="Bookman Old Style" panose="02050604050505020204" pitchFamily="18" charset="0"/>
            </a:rPr>
            <a:t>Taklimat</a:t>
          </a:r>
          <a:r>
            <a:rPr lang="en-US" sz="1800" kern="1200" dirty="0" smtClean="0">
              <a:solidFill>
                <a:schemeClr val="tx1"/>
              </a:solidFill>
              <a:latin typeface="Bookman Old Style" panose="02050604050505020204" pitchFamily="18" charset="0"/>
            </a:rPr>
            <a:t> </a:t>
          </a:r>
          <a:r>
            <a:rPr lang="en-US" sz="1800" kern="1200" dirty="0" err="1" smtClean="0">
              <a:solidFill>
                <a:schemeClr val="tx1"/>
              </a:solidFill>
              <a:latin typeface="Bookman Old Style" panose="02050604050505020204" pitchFamily="18" charset="0"/>
            </a:rPr>
            <a:t>oleh</a:t>
          </a:r>
          <a:r>
            <a:rPr lang="en-US" sz="1800" kern="1200" dirty="0" smtClean="0">
              <a:solidFill>
                <a:schemeClr val="tx1"/>
              </a:solidFill>
              <a:latin typeface="Bookman Old Style" panose="02050604050505020204" pitchFamily="18" charset="0"/>
            </a:rPr>
            <a:t> MAMPU</a:t>
          </a:r>
          <a:endParaRPr lang="en-US" sz="1800" kern="1200" dirty="0">
            <a:solidFill>
              <a:schemeClr val="tx1"/>
            </a:solidFill>
            <a:latin typeface="Bookman Old Style" panose="02050604050505020204" pitchFamily="18" charset="0"/>
          </a:endParaRP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800" kern="1200" dirty="0" err="1" smtClean="0">
              <a:solidFill>
                <a:schemeClr val="tx1"/>
              </a:solidFill>
              <a:latin typeface="Bookman Old Style" panose="02050604050505020204" pitchFamily="18" charset="0"/>
            </a:rPr>
            <a:t>Latihan</a:t>
          </a:r>
          <a:r>
            <a:rPr lang="en-US" sz="1800" kern="1200" dirty="0" smtClean="0">
              <a:solidFill>
                <a:schemeClr val="tx1"/>
              </a:solidFill>
              <a:latin typeface="Bookman Old Style" panose="02050604050505020204" pitchFamily="18" charset="0"/>
            </a:rPr>
            <a:t> SPLASK</a:t>
          </a:r>
          <a:endParaRPr lang="en-US" sz="1800" kern="1200" dirty="0">
            <a:solidFill>
              <a:schemeClr val="tx1"/>
            </a:solidFill>
            <a:latin typeface="Bookman Old Style" panose="02050604050505020204" pitchFamily="18" charset="0"/>
          </a:endParaRPr>
        </a:p>
      </dsp:txBody>
      <dsp:txXfrm rot="5400000">
        <a:off x="6022" y="900007"/>
        <a:ext cx="2113116" cy="2700019"/>
      </dsp:txXfrm>
    </dsp:sp>
    <dsp:sp modelId="{E45A01A1-0CDC-46FE-9FDA-42789CAAE78C}">
      <dsp:nvSpPr>
        <dsp:cNvPr id="0" name=""/>
        <dsp:cNvSpPr/>
      </dsp:nvSpPr>
      <dsp:spPr>
        <a:xfrm rot="16200000">
          <a:off x="1084163" y="1193458"/>
          <a:ext cx="4500033" cy="2113116"/>
        </a:xfrm>
        <a:prstGeom prst="flowChartManualOperation">
          <a:avLst/>
        </a:prstGeom>
        <a:solidFill>
          <a:schemeClr val="accent6">
            <a:lumMod val="40000"/>
            <a:lumOff val="6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0" tIns="0" rIns="114300" bIns="0" numCol="1" spcCol="1270" anchor="t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b="1" kern="1200" dirty="0" smtClean="0">
              <a:solidFill>
                <a:schemeClr val="tx1"/>
              </a:solidFill>
              <a:latin typeface="Bookman Old Style" panose="02050604050505020204" pitchFamily="18" charset="0"/>
            </a:rPr>
            <a:t>PELAKSANAAN DI AGENSI SELANGOR</a:t>
          </a:r>
          <a:endParaRPr lang="en-US" sz="1800" b="1" kern="1200" dirty="0">
            <a:solidFill>
              <a:schemeClr val="tx1"/>
            </a:solidFill>
            <a:latin typeface="Bookman Old Style" panose="02050604050505020204" pitchFamily="18" charset="0"/>
          </a:endParaRP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800" kern="1200" dirty="0" err="1" smtClean="0">
              <a:solidFill>
                <a:schemeClr val="tx1"/>
              </a:solidFill>
              <a:latin typeface="Bookman Old Style" panose="02050604050505020204" pitchFamily="18" charset="0"/>
            </a:rPr>
            <a:t>Melantik</a:t>
          </a:r>
          <a:r>
            <a:rPr lang="en-US" sz="1800" kern="1200" dirty="0" smtClean="0">
              <a:solidFill>
                <a:schemeClr val="tx1"/>
              </a:solidFill>
              <a:latin typeface="Bookman Old Style" panose="02050604050505020204" pitchFamily="18" charset="0"/>
            </a:rPr>
            <a:t> Admin &amp; User di </a:t>
          </a:r>
          <a:r>
            <a:rPr lang="en-US" sz="1800" kern="1200" dirty="0" err="1" smtClean="0">
              <a:solidFill>
                <a:schemeClr val="tx1"/>
              </a:solidFill>
              <a:latin typeface="Bookman Old Style" panose="02050604050505020204" pitchFamily="18" charset="0"/>
            </a:rPr>
            <a:t>agensi</a:t>
          </a:r>
          <a:endParaRPr lang="en-US" sz="1800" kern="1200" dirty="0">
            <a:solidFill>
              <a:schemeClr val="tx1"/>
            </a:solidFill>
            <a:latin typeface="Bookman Old Style" panose="02050604050505020204" pitchFamily="18" charset="0"/>
          </a:endParaRP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800" kern="1200" dirty="0" err="1" smtClean="0">
              <a:solidFill>
                <a:schemeClr val="tx1"/>
              </a:solidFill>
              <a:latin typeface="Bookman Old Style" panose="02050604050505020204" pitchFamily="18" charset="0"/>
            </a:rPr>
            <a:t>Pemasangan</a:t>
          </a:r>
          <a:r>
            <a:rPr lang="en-US" sz="1800" kern="1200" dirty="0" smtClean="0">
              <a:solidFill>
                <a:schemeClr val="tx1"/>
              </a:solidFill>
              <a:latin typeface="Bookman Old Style" panose="02050604050505020204" pitchFamily="18" charset="0"/>
            </a:rPr>
            <a:t> </a:t>
          </a:r>
          <a:r>
            <a:rPr lang="en-US" sz="1800" i="1" kern="1200" dirty="0" smtClean="0">
              <a:solidFill>
                <a:schemeClr val="tx1"/>
              </a:solidFill>
              <a:latin typeface="Bookman Old Style" panose="02050604050505020204" pitchFamily="18" charset="0"/>
            </a:rPr>
            <a:t>Script Crawler </a:t>
          </a:r>
          <a:r>
            <a:rPr lang="en-US" sz="1800" kern="1200" dirty="0" err="1" smtClean="0">
              <a:solidFill>
                <a:schemeClr val="tx1"/>
              </a:solidFill>
              <a:latin typeface="Bookman Old Style" panose="02050604050505020204" pitchFamily="18" charset="0"/>
            </a:rPr>
            <a:t>pada</a:t>
          </a:r>
          <a:r>
            <a:rPr lang="en-US" sz="1800" kern="1200" dirty="0" smtClean="0">
              <a:solidFill>
                <a:schemeClr val="tx1"/>
              </a:solidFill>
              <a:latin typeface="Bookman Old Style" panose="02050604050505020204" pitchFamily="18" charset="0"/>
            </a:rPr>
            <a:t> </a:t>
          </a:r>
          <a:r>
            <a:rPr lang="en-US" sz="1800" i="1" kern="1200" dirty="0" smtClean="0">
              <a:solidFill>
                <a:schemeClr val="tx1"/>
              </a:solidFill>
              <a:latin typeface="Bookman Old Style" panose="02050604050505020204" pitchFamily="18" charset="0"/>
            </a:rPr>
            <a:t>Website</a:t>
          </a:r>
          <a:r>
            <a:rPr lang="en-US" sz="1800" kern="1200" dirty="0" smtClean="0">
              <a:solidFill>
                <a:schemeClr val="tx1"/>
              </a:solidFill>
              <a:latin typeface="Bookman Old Style" panose="02050604050505020204" pitchFamily="18" charset="0"/>
            </a:rPr>
            <a:t> &amp; Online Service (GOS)</a:t>
          </a:r>
          <a:endParaRPr lang="en-US" sz="1800" kern="1200" dirty="0">
            <a:solidFill>
              <a:schemeClr val="tx1"/>
            </a:solidFill>
            <a:latin typeface="Bookman Old Style" panose="02050604050505020204" pitchFamily="18" charset="0"/>
          </a:endParaRP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en-US" sz="1400" kern="1200" dirty="0">
            <a:solidFill>
              <a:schemeClr val="tx1"/>
            </a:solidFill>
            <a:latin typeface="Bookman Old Style" panose="02050604050505020204" pitchFamily="18" charset="0"/>
          </a:endParaRPr>
        </a:p>
      </dsp:txBody>
      <dsp:txXfrm rot="5400000">
        <a:off x="2277621" y="900007"/>
        <a:ext cx="2113116" cy="2700019"/>
      </dsp:txXfrm>
    </dsp:sp>
    <dsp:sp modelId="{C476D831-26FD-44A7-BE02-D5FDE193BDF5}">
      <dsp:nvSpPr>
        <dsp:cNvPr id="0" name=""/>
        <dsp:cNvSpPr/>
      </dsp:nvSpPr>
      <dsp:spPr>
        <a:xfrm rot="16200000">
          <a:off x="3355763" y="1193458"/>
          <a:ext cx="4500033" cy="2113116"/>
        </a:xfrm>
        <a:prstGeom prst="flowChartManualOperation">
          <a:avLst/>
        </a:prstGeom>
        <a:solidFill>
          <a:schemeClr val="accent4">
            <a:lumMod val="20000"/>
            <a:lumOff val="8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0" tIns="0" rIns="114300" bIns="0" numCol="1" spcCol="1270" anchor="t" anchorCtr="0">
          <a:noAutofit/>
        </a:bodyPr>
        <a:lstStyle/>
        <a:p>
          <a:pPr lvl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b="1" kern="1200" dirty="0" smtClean="0">
              <a:solidFill>
                <a:schemeClr val="tx1"/>
              </a:solidFill>
              <a:latin typeface="Bookman Old Style" panose="02050604050505020204" pitchFamily="18" charset="0"/>
            </a:rPr>
            <a:t>PENGGUNAAN SPLASK SEPENUHNYA</a:t>
          </a:r>
          <a:endParaRPr lang="en-US" sz="1900" b="1" kern="1200" dirty="0">
            <a:solidFill>
              <a:schemeClr val="tx1"/>
            </a:solidFill>
            <a:latin typeface="Bookman Old Style" panose="02050604050505020204" pitchFamily="18" charset="0"/>
          </a:endParaRP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800" kern="1200" dirty="0" err="1" smtClean="0">
              <a:solidFill>
                <a:schemeClr val="tx1"/>
              </a:solidFill>
              <a:latin typeface="Bookman Old Style" panose="02050604050505020204" pitchFamily="18" charset="0"/>
            </a:rPr>
            <a:t>Mengisi</a:t>
          </a:r>
          <a:r>
            <a:rPr lang="en-US" sz="1800" kern="1200" dirty="0" smtClean="0">
              <a:solidFill>
                <a:schemeClr val="tx1"/>
              </a:solidFill>
              <a:latin typeface="Bookman Old Style" panose="02050604050505020204" pitchFamily="18" charset="0"/>
            </a:rPr>
            <a:t> </a:t>
          </a:r>
          <a:r>
            <a:rPr lang="en-US" sz="1800" kern="1200" dirty="0" err="1" smtClean="0">
              <a:solidFill>
                <a:schemeClr val="tx1"/>
              </a:solidFill>
              <a:latin typeface="Bookman Old Style" panose="02050604050505020204" pitchFamily="18" charset="0"/>
            </a:rPr>
            <a:t>semua</a:t>
          </a:r>
          <a:r>
            <a:rPr lang="en-US" sz="1800" kern="1200" dirty="0" smtClean="0">
              <a:solidFill>
                <a:schemeClr val="tx1"/>
              </a:solidFill>
              <a:latin typeface="Bookman Old Style" panose="02050604050505020204" pitchFamily="18" charset="0"/>
            </a:rPr>
            <a:t> </a:t>
          </a:r>
          <a:r>
            <a:rPr lang="en-US" sz="1800" kern="1200" dirty="0" err="1" smtClean="0">
              <a:solidFill>
                <a:schemeClr val="tx1"/>
              </a:solidFill>
              <a:latin typeface="Bookman Old Style" panose="02050604050505020204" pitchFamily="18" charset="0"/>
            </a:rPr>
            <a:t>kriteria</a:t>
          </a:r>
          <a:endParaRPr lang="en-US" sz="1800" kern="1200" dirty="0">
            <a:solidFill>
              <a:schemeClr val="tx1"/>
            </a:solidFill>
            <a:latin typeface="Bookman Old Style" panose="02050604050505020204" pitchFamily="18" charset="0"/>
          </a:endParaRPr>
        </a:p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en-US" sz="1500" kern="1200" dirty="0">
            <a:solidFill>
              <a:schemeClr val="tx1"/>
            </a:solidFill>
            <a:latin typeface="Bookman Old Style" panose="02050604050505020204" pitchFamily="18" charset="0"/>
          </a:endParaRPr>
        </a:p>
      </dsp:txBody>
      <dsp:txXfrm rot="5400000">
        <a:off x="4549221" y="900007"/>
        <a:ext cx="2113116" cy="2700019"/>
      </dsp:txXfrm>
    </dsp:sp>
    <dsp:sp modelId="{D442D14E-7C1D-40DA-805E-D524F751B683}">
      <dsp:nvSpPr>
        <dsp:cNvPr id="0" name=""/>
        <dsp:cNvSpPr/>
      </dsp:nvSpPr>
      <dsp:spPr>
        <a:xfrm rot="16200000">
          <a:off x="5627365" y="1193458"/>
          <a:ext cx="4500033" cy="2113116"/>
        </a:xfrm>
        <a:prstGeom prst="flowChartManualOperation">
          <a:avLst/>
        </a:prstGeom>
        <a:solidFill>
          <a:schemeClr val="accent2">
            <a:lumMod val="20000"/>
            <a:lumOff val="8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0" tIns="0" rIns="114300" bIns="0" numCol="1" spcCol="1270" anchor="t" anchorCtr="0">
          <a:noAutofit/>
        </a:bodyPr>
        <a:lstStyle/>
        <a:p>
          <a:pPr lvl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b="1" kern="1200" dirty="0" smtClean="0">
              <a:solidFill>
                <a:schemeClr val="tx1"/>
              </a:solidFill>
              <a:latin typeface="Bookman Old Style" panose="02050604050505020204" pitchFamily="18" charset="0"/>
            </a:rPr>
            <a:t>PEMANTAUAN OLEH MAMPU</a:t>
          </a:r>
          <a:endParaRPr lang="en-US" sz="1900" b="1" kern="1200" dirty="0">
            <a:solidFill>
              <a:schemeClr val="tx1"/>
            </a:solidFill>
            <a:latin typeface="Bookman Old Style" panose="02050604050505020204" pitchFamily="18" charset="0"/>
          </a:endParaRP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800" kern="1200" dirty="0" err="1" smtClean="0">
              <a:solidFill>
                <a:schemeClr val="tx1"/>
              </a:solidFill>
              <a:latin typeface="Bookman Old Style" panose="02050604050505020204" pitchFamily="18" charset="0"/>
            </a:rPr>
            <a:t>Memastikan</a:t>
          </a:r>
          <a:r>
            <a:rPr lang="en-US" sz="1800" kern="1200" dirty="0" smtClean="0">
              <a:solidFill>
                <a:schemeClr val="tx1"/>
              </a:solidFill>
              <a:latin typeface="Bookman Old Style" panose="02050604050505020204" pitchFamily="18" charset="0"/>
            </a:rPr>
            <a:t> </a:t>
          </a:r>
          <a:r>
            <a:rPr lang="en-US" sz="1800" kern="1200" dirty="0" err="1" smtClean="0">
              <a:solidFill>
                <a:schemeClr val="tx1"/>
              </a:solidFill>
              <a:latin typeface="Bookman Old Style" panose="02050604050505020204" pitchFamily="18" charset="0"/>
            </a:rPr>
            <a:t>semua</a:t>
          </a:r>
          <a:r>
            <a:rPr lang="en-US" sz="1800" kern="1200" dirty="0" smtClean="0">
              <a:solidFill>
                <a:schemeClr val="tx1"/>
              </a:solidFill>
              <a:latin typeface="Bookman Old Style" panose="02050604050505020204" pitchFamily="18" charset="0"/>
            </a:rPr>
            <a:t> </a:t>
          </a:r>
          <a:r>
            <a:rPr lang="en-US" sz="1800" kern="1200" dirty="0" err="1" smtClean="0">
              <a:solidFill>
                <a:schemeClr val="tx1"/>
              </a:solidFill>
              <a:latin typeface="Bookman Old Style" panose="02050604050505020204" pitchFamily="18" charset="0"/>
            </a:rPr>
            <a:t>agensi</a:t>
          </a:r>
          <a:r>
            <a:rPr lang="en-US" sz="1800" kern="1200" dirty="0" smtClean="0">
              <a:solidFill>
                <a:schemeClr val="tx1"/>
              </a:solidFill>
              <a:latin typeface="Bookman Old Style" panose="02050604050505020204" pitchFamily="18" charset="0"/>
            </a:rPr>
            <a:t> </a:t>
          </a:r>
          <a:r>
            <a:rPr lang="en-US" sz="1800" kern="1200" dirty="0" err="1" smtClean="0">
              <a:solidFill>
                <a:schemeClr val="tx1"/>
              </a:solidFill>
              <a:latin typeface="Bookman Old Style" panose="02050604050505020204" pitchFamily="18" charset="0"/>
            </a:rPr>
            <a:t>mempunyai</a:t>
          </a:r>
          <a:r>
            <a:rPr lang="en-US" sz="1800" kern="1200" dirty="0" smtClean="0">
              <a:solidFill>
                <a:schemeClr val="tx1"/>
              </a:solidFill>
              <a:latin typeface="Bookman Old Style" panose="02050604050505020204" pitchFamily="18" charset="0"/>
            </a:rPr>
            <a:t> Admin &amp; User di </a:t>
          </a:r>
          <a:r>
            <a:rPr lang="en-US" sz="1800" kern="1200" dirty="0" err="1" smtClean="0">
              <a:solidFill>
                <a:schemeClr val="tx1"/>
              </a:solidFill>
              <a:latin typeface="Bookman Old Style" panose="02050604050505020204" pitchFamily="18" charset="0"/>
            </a:rPr>
            <a:t>agensi</a:t>
          </a:r>
          <a:endParaRPr lang="en-US" sz="1800" kern="1200" dirty="0">
            <a:solidFill>
              <a:schemeClr val="tx1"/>
            </a:solidFill>
            <a:latin typeface="Bookman Old Style" panose="02050604050505020204" pitchFamily="18" charset="0"/>
          </a:endParaRP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800" kern="1200" dirty="0" err="1" smtClean="0">
              <a:solidFill>
                <a:schemeClr val="tx1"/>
              </a:solidFill>
              <a:latin typeface="Bookman Old Style" panose="02050604050505020204" pitchFamily="18" charset="0"/>
            </a:rPr>
            <a:t>Memastikan</a:t>
          </a:r>
          <a:r>
            <a:rPr lang="en-US" sz="1800" kern="1200" dirty="0" smtClean="0">
              <a:solidFill>
                <a:schemeClr val="tx1"/>
              </a:solidFill>
              <a:latin typeface="Bookman Old Style" panose="02050604050505020204" pitchFamily="18" charset="0"/>
            </a:rPr>
            <a:t> </a:t>
          </a:r>
          <a:r>
            <a:rPr lang="en-US" sz="1800" kern="1200" dirty="0" err="1" smtClean="0">
              <a:solidFill>
                <a:schemeClr val="tx1"/>
              </a:solidFill>
              <a:latin typeface="Bookman Old Style" panose="02050604050505020204" pitchFamily="18" charset="0"/>
            </a:rPr>
            <a:t>semua</a:t>
          </a:r>
          <a:r>
            <a:rPr lang="en-US" sz="1800" kern="1200" dirty="0" smtClean="0">
              <a:solidFill>
                <a:schemeClr val="tx1"/>
              </a:solidFill>
              <a:latin typeface="Bookman Old Style" panose="02050604050505020204" pitchFamily="18" charset="0"/>
            </a:rPr>
            <a:t> </a:t>
          </a:r>
          <a:r>
            <a:rPr lang="en-US" sz="1800" kern="1200" dirty="0" err="1" smtClean="0">
              <a:solidFill>
                <a:schemeClr val="tx1"/>
              </a:solidFill>
              <a:latin typeface="Bookman Old Style" panose="02050604050505020204" pitchFamily="18" charset="0"/>
            </a:rPr>
            <a:t>kriteria</a:t>
          </a:r>
          <a:r>
            <a:rPr lang="en-US" sz="1800" kern="1200" dirty="0" smtClean="0">
              <a:solidFill>
                <a:schemeClr val="tx1"/>
              </a:solidFill>
              <a:latin typeface="Bookman Old Style" panose="02050604050505020204" pitchFamily="18" charset="0"/>
            </a:rPr>
            <a:t> </a:t>
          </a:r>
          <a:r>
            <a:rPr lang="en-US" sz="1800" kern="1200" dirty="0" err="1" smtClean="0">
              <a:solidFill>
                <a:schemeClr val="tx1"/>
              </a:solidFill>
              <a:latin typeface="Bookman Old Style" panose="02050604050505020204" pitchFamily="18" charset="0"/>
            </a:rPr>
            <a:t>diisi</a:t>
          </a:r>
          <a:endParaRPr lang="en-US" sz="1800" kern="1200" dirty="0">
            <a:solidFill>
              <a:schemeClr val="tx1"/>
            </a:solidFill>
            <a:latin typeface="Bookman Old Style" panose="02050604050505020204" pitchFamily="18" charset="0"/>
          </a:endParaRPr>
        </a:p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en-US" sz="1500" kern="1200" dirty="0">
            <a:solidFill>
              <a:schemeClr val="tx1"/>
            </a:solidFill>
            <a:latin typeface="Bookman Old Style" panose="02050604050505020204" pitchFamily="18" charset="0"/>
          </a:endParaRPr>
        </a:p>
      </dsp:txBody>
      <dsp:txXfrm rot="5400000">
        <a:off x="6820823" y="900007"/>
        <a:ext cx="2113116" cy="2700019"/>
      </dsp:txXfrm>
    </dsp:sp>
    <dsp:sp modelId="{4FCBB665-025E-419B-BEB9-579BB346C63C}">
      <dsp:nvSpPr>
        <dsp:cNvPr id="0" name=""/>
        <dsp:cNvSpPr/>
      </dsp:nvSpPr>
      <dsp:spPr>
        <a:xfrm rot="16200000">
          <a:off x="7898963" y="1193458"/>
          <a:ext cx="4500033" cy="2113116"/>
        </a:xfrm>
        <a:prstGeom prst="flowChartManualOperation">
          <a:avLst/>
        </a:prstGeom>
        <a:solidFill>
          <a:schemeClr val="accent4">
            <a:lumMod val="40000"/>
            <a:lumOff val="6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0" tIns="0" rIns="114300" bIns="0" numCol="1" spcCol="1270" anchor="t" anchorCtr="0">
          <a:noAutofit/>
        </a:bodyPr>
        <a:lstStyle/>
        <a:p>
          <a:pPr lvl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b="1" kern="1200" dirty="0" smtClean="0">
              <a:solidFill>
                <a:schemeClr val="tx1"/>
              </a:solidFill>
              <a:latin typeface="Bookman Old Style" panose="02050604050505020204" pitchFamily="18" charset="0"/>
            </a:rPr>
            <a:t>LAPORAN KE PERINGKAT KEBANGSAAN OLEH MAMPU</a:t>
          </a:r>
          <a:endParaRPr lang="en-US" sz="1900" b="1" kern="1200" dirty="0">
            <a:solidFill>
              <a:schemeClr val="tx1"/>
            </a:solidFill>
            <a:latin typeface="Bookman Old Style" panose="02050604050505020204" pitchFamily="18" charset="0"/>
          </a:endParaRP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800" kern="1200" dirty="0" err="1" smtClean="0">
              <a:solidFill>
                <a:schemeClr val="tx1"/>
              </a:solidFill>
              <a:latin typeface="Bookman Old Style" panose="02050604050505020204" pitchFamily="18" charset="0"/>
            </a:rPr>
            <a:t>Bergantung</a:t>
          </a:r>
          <a:r>
            <a:rPr lang="en-US" sz="1800" kern="1200" dirty="0" smtClean="0">
              <a:solidFill>
                <a:schemeClr val="tx1"/>
              </a:solidFill>
              <a:latin typeface="Bookman Old Style" panose="02050604050505020204" pitchFamily="18" charset="0"/>
            </a:rPr>
            <a:t> </a:t>
          </a:r>
          <a:r>
            <a:rPr lang="en-US" sz="1800" kern="1200" dirty="0" err="1" smtClean="0">
              <a:solidFill>
                <a:schemeClr val="tx1"/>
              </a:solidFill>
              <a:latin typeface="Bookman Old Style" panose="02050604050505020204" pitchFamily="18" charset="0"/>
            </a:rPr>
            <a:t>kepada</a:t>
          </a:r>
          <a:r>
            <a:rPr lang="en-US" sz="1800" kern="1200" dirty="0" smtClean="0">
              <a:solidFill>
                <a:schemeClr val="tx1"/>
              </a:solidFill>
              <a:latin typeface="Bookman Old Style" panose="02050604050505020204" pitchFamily="18" charset="0"/>
            </a:rPr>
            <a:t> </a:t>
          </a:r>
          <a:r>
            <a:rPr lang="en-US" sz="1800" kern="1200" dirty="0" err="1" smtClean="0">
              <a:solidFill>
                <a:schemeClr val="tx1"/>
              </a:solidFill>
              <a:latin typeface="Bookman Old Style" panose="02050604050505020204" pitchFamily="18" charset="0"/>
            </a:rPr>
            <a:t>keperluan</a:t>
          </a:r>
          <a:endParaRPr lang="en-US" sz="1800" kern="1200" dirty="0">
            <a:solidFill>
              <a:schemeClr val="tx1"/>
            </a:solidFill>
            <a:latin typeface="Bookman Old Style" panose="02050604050505020204" pitchFamily="18" charset="0"/>
          </a:endParaRPr>
        </a:p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en-US" sz="1500" kern="1200" dirty="0">
            <a:solidFill>
              <a:schemeClr val="tx1"/>
            </a:solidFill>
            <a:latin typeface="Bookman Old Style" panose="02050604050505020204" pitchFamily="18" charset="0"/>
          </a:endParaRPr>
        </a:p>
      </dsp:txBody>
      <dsp:txXfrm rot="5400000">
        <a:off x="9092421" y="900007"/>
        <a:ext cx="2113116" cy="270001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List6">
  <dgm:title val=""/>
  <dgm:desc val=""/>
  <dgm:catLst>
    <dgm:cat type="list" pri="18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ptType="node" refType="h"/>
      <dgm:constr type="w" for="ch" ptType="node" refType="w"/>
      <dgm:constr type="primFontSz" for="ch" ptType="node" op="equ"/>
      <dgm:constr type="w" for="ch" forName="sibTrans" refType="w" fact="0.075"/>
    </dgm:constrLst>
    <dgm:ruleLst/>
    <dgm:forEach name="nodesForEach" axis="ch" ptType="node">
      <dgm:layoutNode name="node">
        <dgm:varLst>
          <dgm:bulletEnabled val="1"/>
        </dgm:varLst>
        <dgm:alg type="tx"/>
        <dgm:choose name="Name4">
          <dgm:if name="Name5" func="var" arg="dir" op="equ" val="norm">
            <dgm:shape xmlns:r="http://schemas.openxmlformats.org/officeDocument/2006/relationships" rot="-90" type="flowChartManualOperation" r:blip="">
              <dgm:adjLst/>
            </dgm:shape>
          </dgm:if>
          <dgm:else name="Name6">
            <dgm:shape xmlns:r="http://schemas.openxmlformats.org/officeDocument/2006/relationships" rot="90" type="flowChartManualOperation" r:blip="">
              <dgm:adjLst/>
            </dgm:shape>
          </dgm:else>
        </dgm:choose>
        <dgm:presOf axis="desOrSelf" ptType="node"/>
        <dgm:constrLst>
          <dgm:constr type="primFontSz" val="65"/>
          <dgm:constr type="tMarg"/>
          <dgm:constr type="bMarg"/>
          <dgm:constr type="lMarg" refType="primFontSz" fact="0.5"/>
          <dgm:constr type="rMarg" refType="lMarg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drawing2.xml.rels><?xml version="1.0" encoding="UTF-8" standalone="yes"?>
<Relationships xmlns="http://schemas.openxmlformats.org/package/2006/relationships"><Relationship Id="rId1" Type="http://schemas.openxmlformats.org/officeDocument/2006/relationships/image" Target="../media/image33.png"/></Relationships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0.32264</cdr:x>
      <cdr:y>0.12724</cdr:y>
    </cdr:from>
    <cdr:to>
      <cdr:x>0.37502</cdr:x>
      <cdr:y>0.23085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3850190" y="650976"/>
          <a:ext cx="625033" cy="530066"/>
        </a:xfrm>
        <a:prstGeom xmlns:a="http://schemas.openxmlformats.org/drawingml/2006/main" prst="star8">
          <a:avLst/>
        </a:prstGeom>
      </cdr:spPr>
      <cdr:style>
        <a:lnRef xmlns:a="http://schemas.openxmlformats.org/drawingml/2006/main" idx="2">
          <a:schemeClr val="accent6"/>
        </a:lnRef>
        <a:fillRef xmlns:a="http://schemas.openxmlformats.org/drawingml/2006/main" idx="1">
          <a:schemeClr val="lt1"/>
        </a:fillRef>
        <a:effectRef xmlns:a="http://schemas.openxmlformats.org/drawingml/2006/main" idx="0">
          <a:schemeClr val="accent6"/>
        </a:effectRef>
        <a:fontRef xmlns:a="http://schemas.openxmlformats.org/drawingml/2006/main" idx="minor">
          <a:schemeClr val="dk1"/>
        </a:fontRef>
      </cdr:style>
      <cdr:txBody>
        <a:bodyPr xmlns:a="http://schemas.openxmlformats.org/drawingml/2006/main" wrap="square" rtlCol="0">
          <a:spAutoFit/>
        </a:bodyPr>
        <a:lstStyle xmlns:a="http://schemas.openxmlformats.org/drawingml/2006/main">
          <a:defPPr>
            <a:defRPr lang="en-US"/>
          </a:defPPr>
          <a:lvl1pPr marL="0" algn="l" defTabSz="914400" rtl="0" eaLnBrk="1" latinLnBrk="0" hangingPunct="1">
            <a:defRPr sz="1800" kern="1200">
              <a:solidFill>
                <a:schemeClr val="dk1"/>
              </a:solidFill>
              <a:latin typeface="+mn-lt"/>
              <a:ea typeface="+mn-ea"/>
              <a:cs typeface="+mn-cs"/>
            </a:defRPr>
          </a:lvl1pPr>
          <a:lvl2pPr marL="457200" algn="l" defTabSz="914400" rtl="0" eaLnBrk="1" latinLnBrk="0" hangingPunct="1">
            <a:defRPr sz="1800" kern="1200">
              <a:solidFill>
                <a:schemeClr val="dk1"/>
              </a:solidFill>
              <a:latin typeface="+mn-lt"/>
              <a:ea typeface="+mn-ea"/>
              <a:cs typeface="+mn-cs"/>
            </a:defRPr>
          </a:lvl2pPr>
          <a:lvl3pPr marL="914400" algn="l" defTabSz="914400" rtl="0" eaLnBrk="1" latinLnBrk="0" hangingPunct="1">
            <a:defRPr sz="1800" kern="1200">
              <a:solidFill>
                <a:schemeClr val="dk1"/>
              </a:solidFill>
              <a:latin typeface="+mn-lt"/>
              <a:ea typeface="+mn-ea"/>
              <a:cs typeface="+mn-cs"/>
            </a:defRPr>
          </a:lvl3pPr>
          <a:lvl4pPr marL="1371600" algn="l" defTabSz="914400" rtl="0" eaLnBrk="1" latinLnBrk="0" hangingPunct="1">
            <a:defRPr sz="1800" kern="1200">
              <a:solidFill>
                <a:schemeClr val="dk1"/>
              </a:solidFill>
              <a:latin typeface="+mn-lt"/>
              <a:ea typeface="+mn-ea"/>
              <a:cs typeface="+mn-cs"/>
            </a:defRPr>
          </a:lvl4pPr>
          <a:lvl5pPr marL="1828800" algn="l" defTabSz="914400" rtl="0" eaLnBrk="1" latinLnBrk="0" hangingPunct="1">
            <a:defRPr sz="1800" kern="1200">
              <a:solidFill>
                <a:schemeClr val="dk1"/>
              </a:solidFill>
              <a:latin typeface="+mn-lt"/>
              <a:ea typeface="+mn-ea"/>
              <a:cs typeface="+mn-cs"/>
            </a:defRPr>
          </a:lvl5pPr>
          <a:lvl6pPr marL="2286000" algn="l" defTabSz="914400" rtl="0" eaLnBrk="1" latinLnBrk="0" hangingPunct="1">
            <a:defRPr sz="1800" kern="1200">
              <a:solidFill>
                <a:schemeClr val="dk1"/>
              </a:solidFill>
              <a:latin typeface="+mn-lt"/>
              <a:ea typeface="+mn-ea"/>
              <a:cs typeface="+mn-cs"/>
            </a:defRPr>
          </a:lvl6pPr>
          <a:lvl7pPr marL="2743200" algn="l" defTabSz="914400" rtl="0" eaLnBrk="1" latinLnBrk="0" hangingPunct="1">
            <a:defRPr sz="1800" kern="1200">
              <a:solidFill>
                <a:schemeClr val="dk1"/>
              </a:solidFill>
              <a:latin typeface="+mn-lt"/>
              <a:ea typeface="+mn-ea"/>
              <a:cs typeface="+mn-cs"/>
            </a:defRPr>
          </a:lvl7pPr>
          <a:lvl8pPr marL="3200400" algn="l" defTabSz="914400" rtl="0" eaLnBrk="1" latinLnBrk="0" hangingPunct="1">
            <a:defRPr sz="1800" kern="1200">
              <a:solidFill>
                <a:schemeClr val="dk1"/>
              </a:solidFill>
              <a:latin typeface="+mn-lt"/>
              <a:ea typeface="+mn-ea"/>
              <a:cs typeface="+mn-cs"/>
            </a:defRPr>
          </a:lvl8pPr>
          <a:lvl9pPr marL="3657600" algn="l" defTabSz="914400" rtl="0" eaLnBrk="1" latinLnBrk="0" hangingPunct="1">
            <a:defRPr sz="1800" kern="1200">
              <a:solidFill>
                <a:schemeClr val="dk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en-US" b="1" dirty="0" smtClean="0"/>
            <a:t>10</a:t>
          </a:r>
          <a:endParaRPr lang="en-MY" b="1" dirty="0"/>
        </a:p>
      </cdr:txBody>
    </cdr:sp>
  </cdr:relSizeAnchor>
</c:userShapes>
</file>

<file path=ppt/drawings/drawing2.xml><?xml version="1.0" encoding="utf-8"?>
<c:userShapes xmlns:c="http://schemas.openxmlformats.org/drawingml/2006/chart">
  <cdr:relSizeAnchor xmlns:cdr="http://schemas.openxmlformats.org/drawingml/2006/chartDrawing">
    <cdr:from>
      <cdr:x>0.01814</cdr:x>
      <cdr:y>0.37588</cdr:y>
    </cdr:from>
    <cdr:to>
      <cdr:x>0.1227</cdr:x>
      <cdr:y>0.56937</cdr:y>
    </cdr:to>
    <cdr:pic>
      <cdr:nvPicPr>
        <cdr:cNvPr id="2" name="Picture 1" descr="Image result for crawler icon.png"/>
        <cdr:cNvPicPr>
          <a:picLocks xmlns:a="http://schemas.openxmlformats.org/drawingml/2006/main" noChangeAspect="1" noChangeArrowheads="1"/>
        </cdr:cNvPicPr>
      </cdr:nvPicPr>
      <cdr:blipFill>
        <a:blip xmlns:a="http://schemas.openxmlformats.org/drawingml/2006/main" xmlns:r="http://schemas.openxmlformats.org/officeDocument/2006/relationships" r:embed="rId1" cstate="print">
          <a:duotone>
            <a:schemeClr val="accent4">
              <a:shade val="45000"/>
              <a:satMod val="135000"/>
            </a:schemeClr>
            <a:prstClr val="white"/>
          </a:duotone>
          <a:extLst>
            <a:ext uri="{28A0092B-C50C-407E-A947-70E740481C1C}">
              <a14:useLocalDpi xmlns:a14="http://schemas.microsoft.com/office/drawing/2010/main" val="0"/>
            </a:ext>
          </a:extLst>
        </a:blip>
        <a:srcRect xmlns:a="http://schemas.openxmlformats.org/drawingml/2006/main"/>
        <a:stretch xmlns:a="http://schemas.openxmlformats.org/drawingml/2006/main">
          <a:fillRect/>
        </a:stretch>
      </cdr:blipFill>
      <cdr:spPr bwMode="auto">
        <a:xfrm xmlns:a="http://schemas.openxmlformats.org/drawingml/2006/main">
          <a:off x="121850" y="1324486"/>
          <a:ext cx="702608" cy="681818"/>
        </a:xfrm>
        <a:prstGeom xmlns:a="http://schemas.openxmlformats.org/drawingml/2006/main" prst="rect">
          <a:avLst/>
        </a:prstGeom>
        <a:noFill xmlns:a="http://schemas.openxmlformats.org/drawingml/2006/main"/>
        <a:extLst xmlns:a="http://schemas.openxmlformats.org/drawingml/2006/main">
          <a:ext uri="{909E8E84-426E-40DD-AFC4-6F175D3DCCD1}">
            <a14:hiddenFill xmlns:a14="http://schemas.microsoft.com/office/drawing/2010/main">
              <a:solidFill>
                <a:srgbClr val="FFFFFF"/>
              </a:solidFill>
            </a14:hiddenFill>
          </a:ext>
        </a:extLst>
      </cdr:spPr>
    </cdr:pic>
  </cdr:relSizeAnchor>
</c:userShape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2880386" cy="49079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MY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763357" y="1"/>
            <a:ext cx="2880385" cy="49079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0EB2275-EDC0-4C0C-8575-EB03A20B66D1}" type="datetimeFigureOut">
              <a:rPr lang="en-MY" smtClean="0"/>
              <a:t>27/11/2019</a:t>
            </a:fld>
            <a:endParaRPr lang="en-MY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285031"/>
            <a:ext cx="2880386" cy="49079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MY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763357" y="9285031"/>
            <a:ext cx="2880385" cy="49079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35C3911-D159-431B-801F-BAA302E5C01D}" type="slidenum">
              <a:rPr lang="en-MY" smtClean="0"/>
              <a:t>‹#›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389264772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2880386" cy="49079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MY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763357" y="1"/>
            <a:ext cx="2880385" cy="49079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9963068-562D-4F2D-8CBD-5E546C38FD0A}" type="datetimeFigureOut">
              <a:rPr lang="en-MY" smtClean="0"/>
              <a:t>27/11/2019</a:t>
            </a:fld>
            <a:endParaRPr lang="en-MY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92113" y="1222375"/>
            <a:ext cx="5862637" cy="32988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MY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65294" y="4704282"/>
            <a:ext cx="5316220" cy="384956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MY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285031"/>
            <a:ext cx="2880386" cy="49079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MY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763357" y="9285031"/>
            <a:ext cx="2880385" cy="49079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57969F6-FFCC-4786-B704-D1F7631B729F}" type="slidenum">
              <a:rPr lang="en-MY" smtClean="0"/>
              <a:t>‹#›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294848770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MY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57969F6-FFCC-4786-B704-D1F7631B729F}" type="slidenum">
              <a:rPr lang="en-MY" smtClean="0"/>
              <a:t>1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344803942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MY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57969F6-FFCC-4786-B704-D1F7631B729F}" type="slidenum">
              <a:rPr lang="en-MY" smtClean="0"/>
              <a:t>2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79823851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MY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57969F6-FFCC-4786-B704-D1F7631B729F}" type="slidenum">
              <a:rPr lang="en-MY" smtClean="0"/>
              <a:t>3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322828609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MY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57969F6-FFCC-4786-B704-D1F7631B729F}" type="slidenum">
              <a:rPr lang="en-MY" smtClean="0"/>
              <a:t>4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204086165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MY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57969F6-FFCC-4786-B704-D1F7631B729F}" type="slidenum">
              <a:rPr lang="en-MY" smtClean="0"/>
              <a:t>5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3850536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MY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57969F6-FFCC-4786-B704-D1F7631B729F}" type="slidenum">
              <a:rPr lang="en-MY" smtClean="0"/>
              <a:t>6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210232459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MY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57969F6-FFCC-4786-B704-D1F7631B729F}" type="slidenum">
              <a:rPr lang="en-MY" smtClean="0"/>
              <a:t>7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112189793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SUK</a:t>
            </a:r>
            <a:endParaRPr lang="en-MY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57969F6-FFCC-4786-B704-D1F7631B729F}" type="slidenum">
              <a:rPr lang="en-MY" smtClean="0"/>
              <a:t>8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226889072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SUK</a:t>
            </a:r>
            <a:endParaRPr lang="en-MY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57969F6-FFCC-4786-B704-D1F7631B729F}" type="slidenum">
              <a:rPr lang="en-MY" smtClean="0"/>
              <a:t>10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184945871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MY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57969F6-FFCC-4786-B704-D1F7631B729F}" type="slidenum">
              <a:rPr lang="en-MY" smtClean="0"/>
              <a:t>11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197912695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1" name="Google Shape;181;g35f391192_00:notes"/>
          <p:cNvSpPr>
            <a:spLocks noGrp="1" noRot="1" noChangeAspect="1"/>
          </p:cNvSpPr>
          <p:nvPr>
            <p:ph type="sldImg" idx="2"/>
          </p:nvPr>
        </p:nvSpPr>
        <p:spPr>
          <a:xfrm>
            <a:off x="92075" y="746125"/>
            <a:ext cx="6623050" cy="372586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82" name="Google Shape;182;g35f391192_00:notes"/>
          <p:cNvSpPr txBox="1">
            <a:spLocks noGrp="1"/>
          </p:cNvSpPr>
          <p:nvPr>
            <p:ph type="body" idx="1"/>
          </p:nvPr>
        </p:nvSpPr>
        <p:spPr>
          <a:xfrm>
            <a:off x="680720" y="4721186"/>
            <a:ext cx="5445760" cy="4472702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268201156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ms-MY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56BD94E-9A6C-4066-84BB-25A0562C96E0}" type="slidenum">
              <a:rPr lang="ms-MY" smtClean="0"/>
              <a:t>13</a:t>
            </a:fld>
            <a:endParaRPr lang="ms-MY"/>
          </a:p>
        </p:txBody>
      </p:sp>
    </p:spTree>
    <p:extLst>
      <p:ext uri="{BB962C8B-B14F-4D97-AF65-F5344CB8AC3E}">
        <p14:creationId xmlns:p14="http://schemas.microsoft.com/office/powerpoint/2010/main" val="148246327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5" name="Shape 255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t" anchorCtr="0">
            <a:noAutofit/>
          </a:bodyPr>
          <a:lstStyle/>
          <a:p>
            <a:pPr marL="0" marR="0" lvl="0" indent="-88899" algn="l" rtl="0">
              <a:spcBef>
                <a:spcPts val="0"/>
              </a:spcBef>
              <a:buClr>
                <a:schemeClr val="dk1"/>
              </a:buClr>
              <a:buSzPct val="116665"/>
              <a:buFont typeface="Calibri"/>
              <a:buNone/>
            </a:pPr>
            <a:endParaRPr sz="1200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6" name="Shape 256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</p:spTree>
    <p:extLst>
      <p:ext uri="{BB962C8B-B14F-4D97-AF65-F5344CB8AC3E}">
        <p14:creationId xmlns:p14="http://schemas.microsoft.com/office/powerpoint/2010/main" val="67079237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err="1" smtClean="0"/>
              <a:t>Penilaian</a:t>
            </a:r>
            <a:r>
              <a:rPr lang="en-US" dirty="0" smtClean="0"/>
              <a:t> </a:t>
            </a:r>
            <a:r>
              <a:rPr lang="en-US" dirty="0" err="1" smtClean="0"/>
              <a:t>secara</a:t>
            </a:r>
            <a:r>
              <a:rPr lang="en-US" dirty="0" smtClean="0"/>
              <a:t> auto assessment </a:t>
            </a:r>
            <a:r>
              <a:rPr lang="en-US" dirty="0" err="1" smtClean="0"/>
              <a:t>setiap</a:t>
            </a:r>
            <a:r>
              <a:rPr lang="en-US" dirty="0" smtClean="0"/>
              <a:t> </a:t>
            </a:r>
            <a:r>
              <a:rPr lang="en-US" dirty="0" err="1" smtClean="0"/>
              <a:t>bulan</a:t>
            </a:r>
            <a:r>
              <a:rPr lang="en-US" dirty="0" smtClean="0"/>
              <a:t> </a:t>
            </a:r>
            <a:r>
              <a:rPr lang="en-US" dirty="0" err="1" smtClean="0"/>
              <a:t>sekali</a:t>
            </a:r>
            <a:endParaRPr lang="en-US" dirty="0" smtClean="0"/>
          </a:p>
          <a:p>
            <a:endParaRPr lang="en-US" dirty="0" smtClean="0"/>
          </a:p>
          <a:p>
            <a:r>
              <a:rPr lang="en-US" dirty="0" err="1" smtClean="0"/>
              <a:t>Penilaian</a:t>
            </a:r>
            <a:r>
              <a:rPr lang="en-US" baseline="0" dirty="0" smtClean="0"/>
              <a:t> self assessment </a:t>
            </a:r>
            <a:r>
              <a:rPr lang="en-US" baseline="0" dirty="0" err="1" smtClean="0"/>
              <a:t>mengikut</a:t>
            </a:r>
            <a:r>
              <a:rPr lang="en-US" baseline="0" dirty="0" smtClean="0"/>
              <a:t> </a:t>
            </a:r>
            <a:r>
              <a:rPr lang="en-US" baseline="0" dirty="0" err="1" smtClean="0"/>
              <a:t>keperluan</a:t>
            </a:r>
            <a:r>
              <a:rPr lang="en-US" baseline="0" dirty="0" smtClean="0"/>
              <a:t> </a:t>
            </a:r>
            <a:r>
              <a:rPr lang="en-US" baseline="0" dirty="0" err="1" smtClean="0"/>
              <a:t>pengguna</a:t>
            </a:r>
            <a:endParaRPr lang="en-US" baseline="0" dirty="0" smtClean="0"/>
          </a:p>
          <a:p>
            <a:endParaRPr lang="en-US" baseline="0" dirty="0" smtClean="0"/>
          </a:p>
          <a:p>
            <a:r>
              <a:rPr lang="en-US" baseline="0" dirty="0" err="1" smtClean="0"/>
              <a:t>Pemarkahan</a:t>
            </a:r>
            <a:r>
              <a:rPr lang="en-US" baseline="0" dirty="0" smtClean="0"/>
              <a:t> </a:t>
            </a:r>
            <a:r>
              <a:rPr lang="en-US" baseline="0" dirty="0" err="1" smtClean="0"/>
              <a:t>menghasilkan</a:t>
            </a:r>
            <a:r>
              <a:rPr lang="en-US" baseline="0" dirty="0" smtClean="0"/>
              <a:t> </a:t>
            </a:r>
            <a:r>
              <a:rPr lang="en-US" baseline="0" dirty="0" err="1" smtClean="0"/>
              <a:t>indeks</a:t>
            </a:r>
            <a:r>
              <a:rPr lang="en-US" baseline="0" dirty="0" smtClean="0"/>
              <a:t> </a:t>
            </a:r>
            <a:r>
              <a:rPr lang="en-US" baseline="0" dirty="0" err="1" smtClean="0"/>
              <a:t>pematuhan</a:t>
            </a:r>
            <a:r>
              <a:rPr lang="en-US" baseline="0" dirty="0" smtClean="0"/>
              <a:t> </a:t>
            </a:r>
            <a:r>
              <a:rPr lang="en-US" baseline="0" dirty="0" err="1" smtClean="0"/>
              <a:t>dalam</a:t>
            </a:r>
            <a:r>
              <a:rPr lang="en-US" baseline="0" dirty="0" smtClean="0"/>
              <a:t> </a:t>
            </a:r>
            <a:r>
              <a:rPr lang="en-US" baseline="0" dirty="0" err="1" smtClean="0"/>
              <a:t>bentuk</a:t>
            </a:r>
            <a:r>
              <a:rPr lang="en-US" baseline="0" dirty="0" smtClean="0"/>
              <a:t> </a:t>
            </a:r>
            <a:r>
              <a:rPr lang="en-US" baseline="0" dirty="0" err="1" smtClean="0"/>
              <a:t>peratusan</a:t>
            </a:r>
            <a:endParaRPr lang="en-US" baseline="0" dirty="0" smtClean="0"/>
          </a:p>
          <a:p>
            <a:endParaRPr lang="en-US" baseline="0" dirty="0" smtClean="0"/>
          </a:p>
          <a:p>
            <a:r>
              <a:rPr lang="en-US" baseline="0" dirty="0" err="1" smtClean="0"/>
              <a:t>Menggunakan</a:t>
            </a:r>
            <a:r>
              <a:rPr lang="en-US" baseline="0" dirty="0" smtClean="0"/>
              <a:t> simple average</a:t>
            </a:r>
            <a:endParaRPr lang="en-US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50503B6-F4CD-DE49-AB30-479371E8558D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818424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ms-MY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EF99A8-4EA3-4C1B-9D54-F205CFEC4A1D}" type="slidenum">
              <a:rPr lang="ms-MY" smtClean="0">
                <a:solidFill>
                  <a:prstClr val="black"/>
                </a:solidFill>
              </a:rPr>
              <a:pPr/>
              <a:t>18</a:t>
            </a:fld>
            <a:endParaRPr lang="ms-MY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96533244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MY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57969F6-FFCC-4786-B704-D1F7631B729F}" type="slidenum">
              <a:rPr lang="en-MY" smtClean="0"/>
              <a:t>19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2727956853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MY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57969F6-FFCC-4786-B704-D1F7631B729F}" type="slidenum">
              <a:rPr lang="en-MY" smtClean="0"/>
              <a:t>20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1272271424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MY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57969F6-FFCC-4786-B704-D1F7631B729F}" type="slidenum">
              <a:rPr lang="en-MY" smtClean="0"/>
              <a:t>21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3355983479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MY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57969F6-FFCC-4786-B704-D1F7631B729F}" type="slidenum">
              <a:rPr lang="en-MY" smtClean="0"/>
              <a:t>23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424398727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902863"/>
          </a:xfrm>
          <a:prstGeom prst="rect">
            <a:avLst/>
          </a:prstGeom>
        </p:spPr>
      </p:pic>
      <p:grpSp>
        <p:nvGrpSpPr>
          <p:cNvPr id="4" name="Group 3"/>
          <p:cNvGrpSpPr/>
          <p:nvPr userDrawn="1"/>
        </p:nvGrpSpPr>
        <p:grpSpPr>
          <a:xfrm>
            <a:off x="347795" y="144780"/>
            <a:ext cx="6627594" cy="789657"/>
            <a:chOff x="1307915" y="20320"/>
            <a:chExt cx="5534623" cy="789657"/>
          </a:xfrm>
        </p:grpSpPr>
        <p:pic>
          <p:nvPicPr>
            <p:cNvPr id="16" name="Picture 15"/>
            <p:cNvPicPr>
              <a:picLocks noChangeAspect="1"/>
            </p:cNvPicPr>
            <p:nvPr userDrawn="1"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307915" y="20320"/>
              <a:ext cx="533441" cy="789657"/>
            </a:xfrm>
            <a:prstGeom prst="rect">
              <a:avLst/>
            </a:prstGeom>
          </p:spPr>
        </p:pic>
        <p:sp>
          <p:nvSpPr>
            <p:cNvPr id="17" name="Title 1">
              <a:extLst>
                <a:ext uri="{FF2B5EF4-FFF2-40B4-BE49-F238E27FC236}">
                  <a16:creationId xmlns:a16="http://schemas.microsoft.com/office/drawing/2014/main" id="{023A6C57-2336-4885-87DA-8C3BEA72C1B6}"/>
                </a:ext>
              </a:extLst>
            </p:cNvPr>
            <p:cNvSpPr txBox="1">
              <a:spLocks/>
            </p:cNvSpPr>
            <p:nvPr userDrawn="1"/>
          </p:nvSpPr>
          <p:spPr>
            <a:xfrm>
              <a:off x="1784804" y="104451"/>
              <a:ext cx="5057734" cy="461415"/>
            </a:xfrm>
            <a:prstGeom prst="rect">
              <a:avLst/>
            </a:prstGeom>
          </p:spPr>
          <p:txBody>
            <a:bodyPr vert="horz" lIns="91440" tIns="45720" rIns="91440" bIns="45720" rtlCol="0" anchor="b">
              <a:normAutofit fontScale="90000" lnSpcReduction="10000"/>
            </a:bodyPr>
            <a:lstStyle>
              <a:lvl1pPr algn="ctr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6000" kern="1200">
                  <a:solidFill>
                    <a:schemeClr val="tx1"/>
                  </a:solidFill>
                  <a:latin typeface="+mj-lt"/>
                  <a:ea typeface="+mj-ea"/>
                  <a:cs typeface="+mj-cs"/>
                </a:defRPr>
              </a:lvl1pPr>
            </a:lstStyle>
            <a:p>
              <a:pPr algn="l"/>
              <a:r>
                <a:rPr lang="en-US" sz="1600" b="1" dirty="0" smtClean="0">
                  <a:latin typeface="Bookman Old Style" panose="02050604050505020204" pitchFamily="18" charset="0"/>
                </a:rPr>
                <a:t>MESYUARAT</a:t>
              </a:r>
              <a:r>
                <a:rPr lang="en-US" sz="1600" b="1" baseline="0" dirty="0" smtClean="0">
                  <a:latin typeface="Bookman Old Style" panose="02050604050505020204" pitchFamily="18" charset="0"/>
                </a:rPr>
                <a:t> PEMANTAUAN LAMAN WEB JABATAN/AGENSI</a:t>
              </a:r>
            </a:p>
            <a:p>
              <a:pPr algn="l"/>
              <a:r>
                <a:rPr lang="en-US" sz="1600" b="1" baseline="0" dirty="0" smtClean="0">
                  <a:latin typeface="Bookman Old Style" panose="02050604050505020204" pitchFamily="18" charset="0"/>
                </a:rPr>
                <a:t>DI BAWAH KERAJAAN NEGERI </a:t>
              </a:r>
              <a:r>
                <a:rPr lang="en-US" sz="1600" b="1" dirty="0" smtClean="0">
                  <a:latin typeface="Bookman Old Style" panose="02050604050505020204" pitchFamily="18" charset="0"/>
                </a:rPr>
                <a:t>SELANGOR</a:t>
              </a:r>
              <a:endParaRPr lang="en-ZW" sz="1600" b="1" dirty="0">
                <a:latin typeface="Bookman Old Style" panose="02050604050505020204" pitchFamily="18" charset="0"/>
              </a:endParaRPr>
            </a:p>
          </p:txBody>
        </p:sp>
        <p:sp>
          <p:nvSpPr>
            <p:cNvPr id="18" name="Rectangle 17"/>
            <p:cNvSpPr/>
            <p:nvPr userDrawn="1"/>
          </p:nvSpPr>
          <p:spPr>
            <a:xfrm>
              <a:off x="1881162" y="590987"/>
              <a:ext cx="4583035" cy="59010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6">
                <a:shade val="50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MY"/>
            </a:p>
          </p:txBody>
        </p:sp>
      </p:grpSp>
    </p:spTree>
    <p:extLst>
      <p:ext uri="{BB962C8B-B14F-4D97-AF65-F5344CB8AC3E}">
        <p14:creationId xmlns:p14="http://schemas.microsoft.com/office/powerpoint/2010/main" val="20215603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8" name="Group 27"/>
          <p:cNvGrpSpPr/>
          <p:nvPr userDrawn="1"/>
        </p:nvGrpSpPr>
        <p:grpSpPr>
          <a:xfrm>
            <a:off x="347795" y="144780"/>
            <a:ext cx="6627594" cy="789657"/>
            <a:chOff x="1307915" y="20320"/>
            <a:chExt cx="5534623" cy="789657"/>
          </a:xfrm>
        </p:grpSpPr>
        <p:pic>
          <p:nvPicPr>
            <p:cNvPr id="29" name="Picture 28"/>
            <p:cNvPicPr>
              <a:picLocks noChangeAspect="1"/>
            </p:cNvPicPr>
            <p:nvPr userDrawn="1"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307915" y="20320"/>
              <a:ext cx="533441" cy="789657"/>
            </a:xfrm>
            <a:prstGeom prst="rect">
              <a:avLst/>
            </a:prstGeom>
          </p:spPr>
        </p:pic>
        <p:sp>
          <p:nvSpPr>
            <p:cNvPr id="30" name="Title 1">
              <a:extLst>
                <a:ext uri="{FF2B5EF4-FFF2-40B4-BE49-F238E27FC236}">
                  <a16:creationId xmlns:a16="http://schemas.microsoft.com/office/drawing/2014/main" id="{023A6C57-2336-4885-87DA-8C3BEA72C1B6}"/>
                </a:ext>
              </a:extLst>
            </p:cNvPr>
            <p:cNvSpPr txBox="1">
              <a:spLocks/>
            </p:cNvSpPr>
            <p:nvPr userDrawn="1"/>
          </p:nvSpPr>
          <p:spPr>
            <a:xfrm>
              <a:off x="1784804" y="104451"/>
              <a:ext cx="5057734" cy="461415"/>
            </a:xfrm>
            <a:prstGeom prst="rect">
              <a:avLst/>
            </a:prstGeom>
          </p:spPr>
          <p:txBody>
            <a:bodyPr vert="horz" lIns="91440" tIns="45720" rIns="91440" bIns="45720" rtlCol="0" anchor="b">
              <a:normAutofit fontScale="90000" lnSpcReduction="10000"/>
            </a:bodyPr>
            <a:lstStyle>
              <a:lvl1pPr algn="ctr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6000" kern="1200">
                  <a:solidFill>
                    <a:schemeClr val="tx1"/>
                  </a:solidFill>
                  <a:latin typeface="+mj-lt"/>
                  <a:ea typeface="+mj-ea"/>
                  <a:cs typeface="+mj-cs"/>
                </a:defRPr>
              </a:lvl1pPr>
            </a:lstStyle>
            <a:p>
              <a:pPr algn="l"/>
              <a:r>
                <a:rPr lang="en-US" sz="1600" b="1" dirty="0" smtClean="0">
                  <a:latin typeface="Bookman Old Style" panose="02050604050505020204" pitchFamily="18" charset="0"/>
                </a:rPr>
                <a:t>MESYUARAT</a:t>
              </a:r>
              <a:r>
                <a:rPr lang="en-US" sz="1600" b="1" baseline="0" dirty="0" smtClean="0">
                  <a:latin typeface="Bookman Old Style" panose="02050604050505020204" pitchFamily="18" charset="0"/>
                </a:rPr>
                <a:t> PEMANTAUAN LAMAN WEB JABATAN/AGENSI</a:t>
              </a:r>
            </a:p>
            <a:p>
              <a:pPr algn="l"/>
              <a:r>
                <a:rPr lang="en-US" sz="1600" b="1" baseline="0" dirty="0" smtClean="0">
                  <a:latin typeface="Bookman Old Style" panose="02050604050505020204" pitchFamily="18" charset="0"/>
                </a:rPr>
                <a:t>DI BAWAH KERAJAAN NEGERI </a:t>
              </a:r>
              <a:r>
                <a:rPr lang="en-US" sz="1600" b="1" dirty="0" smtClean="0">
                  <a:latin typeface="Bookman Old Style" panose="02050604050505020204" pitchFamily="18" charset="0"/>
                </a:rPr>
                <a:t>SELANGOR</a:t>
              </a:r>
              <a:endParaRPr lang="en-ZW" sz="1600" b="1" dirty="0">
                <a:latin typeface="Bookman Old Style" panose="02050604050505020204" pitchFamily="18" charset="0"/>
              </a:endParaRPr>
            </a:p>
          </p:txBody>
        </p:sp>
        <p:sp>
          <p:nvSpPr>
            <p:cNvPr id="31" name="Rectangle 30"/>
            <p:cNvSpPr/>
            <p:nvPr userDrawn="1"/>
          </p:nvSpPr>
          <p:spPr>
            <a:xfrm>
              <a:off x="1881162" y="590987"/>
              <a:ext cx="4583035" cy="59010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6">
                <a:shade val="50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MY"/>
            </a:p>
          </p:txBody>
        </p:sp>
      </p:grpSp>
    </p:spTree>
    <p:extLst>
      <p:ext uri="{BB962C8B-B14F-4D97-AF65-F5344CB8AC3E}">
        <p14:creationId xmlns:p14="http://schemas.microsoft.com/office/powerpoint/2010/main" val="14230327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MY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92AE5217-8DE9-4A8C-B02E-F8CFE58812DD}" type="datetimeFigureOut">
              <a:rPr lang="en-MY" smtClean="0"/>
              <a:t>27/11/2019</a:t>
            </a:fld>
            <a:endParaRPr lang="en-MY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MY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02646061-5F76-4AEF-809C-CA1645B7BF24}" type="slidenum">
              <a:rPr lang="en-MY" smtClean="0"/>
              <a:t>‹#›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25812986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MY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MY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MY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92AE5217-8DE9-4A8C-B02E-F8CFE58812DD}" type="datetimeFigureOut">
              <a:rPr lang="en-MY" smtClean="0"/>
              <a:t>27/11/2019</a:t>
            </a:fld>
            <a:endParaRPr lang="en-MY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MY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02646061-5F76-4AEF-809C-CA1645B7BF24}" type="slidenum">
              <a:rPr lang="en-MY" smtClean="0"/>
              <a:t>‹#›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23944320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MY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MY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MY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92AE5217-8DE9-4A8C-B02E-F8CFE58812DD}" type="datetimeFigureOut">
              <a:rPr lang="en-MY" smtClean="0"/>
              <a:t>27/11/2019</a:t>
            </a:fld>
            <a:endParaRPr lang="en-MY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MY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02646061-5F76-4AEF-809C-CA1645B7BF24}" type="slidenum">
              <a:rPr lang="en-MY" smtClean="0"/>
              <a:t>‹#›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8918027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MY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92AE5217-8DE9-4A8C-B02E-F8CFE58812DD}" type="datetimeFigureOut">
              <a:rPr lang="en-MY" smtClean="0"/>
              <a:t>27/11/2019</a:t>
            </a:fld>
            <a:endParaRPr lang="en-MY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MY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02646061-5F76-4AEF-809C-CA1645B7BF24}" type="slidenum">
              <a:rPr lang="en-MY" smtClean="0"/>
              <a:t>‹#›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14327183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92AE5217-8DE9-4A8C-B02E-F8CFE58812DD}" type="datetimeFigureOut">
              <a:rPr lang="en-MY" smtClean="0"/>
              <a:t>27/11/2019</a:t>
            </a:fld>
            <a:endParaRPr lang="en-MY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MY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02646061-5F76-4AEF-809C-CA1645B7BF24}" type="slidenum">
              <a:rPr lang="en-MY" smtClean="0"/>
              <a:t>‹#›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7187180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MY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MY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92AE5217-8DE9-4A8C-B02E-F8CFE58812DD}" type="datetimeFigureOut">
              <a:rPr lang="en-MY" smtClean="0"/>
              <a:t>27/11/2019</a:t>
            </a:fld>
            <a:endParaRPr lang="en-MY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MY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02646061-5F76-4AEF-809C-CA1645B7BF24}" type="slidenum">
              <a:rPr lang="en-MY" smtClean="0"/>
              <a:t>‹#›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27330893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MY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MY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92AE5217-8DE9-4A8C-B02E-F8CFE58812DD}" type="datetimeFigureOut">
              <a:rPr lang="en-MY" smtClean="0"/>
              <a:t>27/11/2019</a:t>
            </a:fld>
            <a:endParaRPr lang="en-MY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MY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02646061-5F76-4AEF-809C-CA1645B7BF24}" type="slidenum">
              <a:rPr lang="en-MY" smtClean="0"/>
              <a:t>‹#›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13876533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MY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MY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92AE5217-8DE9-4A8C-B02E-F8CFE58812DD}" type="datetimeFigureOut">
              <a:rPr lang="en-MY" smtClean="0"/>
              <a:t>27/11/2019</a:t>
            </a:fld>
            <a:endParaRPr lang="en-MY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MY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02646061-5F76-4AEF-809C-CA1645B7BF24}" type="slidenum">
              <a:rPr lang="en-MY" smtClean="0"/>
              <a:t>‹#›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40976138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MY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MY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92AE5217-8DE9-4A8C-B02E-F8CFE58812DD}" type="datetimeFigureOut">
              <a:rPr lang="en-MY" smtClean="0"/>
              <a:t>27/11/2019</a:t>
            </a:fld>
            <a:endParaRPr lang="en-MY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MY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02646061-5F76-4AEF-809C-CA1645B7BF24}" type="slidenum">
              <a:rPr lang="en-MY" smtClean="0"/>
              <a:t>‹#›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39015244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MY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MY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92AE5217-8DE9-4A8C-B02E-F8CFE58812DD}" type="datetimeFigureOut">
              <a:rPr lang="en-MY" smtClean="0"/>
              <a:t>27/11/2019</a:t>
            </a:fld>
            <a:endParaRPr lang="en-MY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MY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02646061-5F76-4AEF-809C-CA1645B7BF24}" type="slidenum">
              <a:rPr lang="en-MY" smtClean="0"/>
              <a:t>‹#›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9614616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_Style slide layout">
    <p:bg>
      <p:bgPr>
        <a:blipFill dpi="0" rotWithShape="1">
          <a:blip r:embed="rId2">
            <a:alphaModFix amt="58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9C931360-7E41-4248-8AEF-AC858AB643B6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gradFill flip="none" rotWithShape="1">
            <a:gsLst>
              <a:gs pos="29000">
                <a:schemeClr val="accent1">
                  <a:lumMod val="5000"/>
                  <a:lumOff val="95000"/>
                  <a:alpha val="0"/>
                </a:schemeClr>
              </a:gs>
              <a:gs pos="66000">
                <a:schemeClr val="accent1">
                  <a:alpha val="58000"/>
                </a:schemeClr>
              </a:gs>
              <a:gs pos="80000">
                <a:schemeClr val="accent1">
                  <a:alpha val="61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86"/>
            <a:endParaRPr 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5162948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Style slide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037F98B0-1969-4B0D-B39C-719F77064B57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86"/>
            <a:endParaRPr lang="en-US">
              <a:solidFill>
                <a:prstClr val="white"/>
              </a:solidFill>
            </a:endParaRPr>
          </a:p>
        </p:txBody>
      </p:sp>
      <p:sp>
        <p:nvSpPr>
          <p:cNvPr id="3" name="Arc 2">
            <a:extLst>
              <a:ext uri="{FF2B5EF4-FFF2-40B4-BE49-F238E27FC236}">
                <a16:creationId xmlns:a16="http://schemas.microsoft.com/office/drawing/2014/main" id="{A0175121-4C90-40A9-B147-E4149E5190AE}"/>
              </a:ext>
            </a:extLst>
          </p:cNvPr>
          <p:cNvSpPr/>
          <p:nvPr userDrawn="1"/>
        </p:nvSpPr>
        <p:spPr>
          <a:xfrm>
            <a:off x="8301789" y="-866274"/>
            <a:ext cx="4066673" cy="4066673"/>
          </a:xfrm>
          <a:prstGeom prst="arc">
            <a:avLst>
              <a:gd name="adj1" fmla="val 1409913"/>
              <a:gd name="adj2" fmla="val 12880072"/>
            </a:avLst>
          </a:prstGeom>
          <a:ln w="19050">
            <a:solidFill>
              <a:schemeClr val="bg1">
                <a:alpha val="12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 defTabSz="914286"/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9531333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 userDrawn="1"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92481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jpeg"/><Relationship Id="rId5" Type="http://schemas.openxmlformats.org/officeDocument/2006/relationships/image" Target="../media/image8.jpeg"/><Relationship Id="rId4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3Slide%20Latihan%20SPLaSK%20%20Train%20For%20Trainers%20Kepada%20SUK%20Negeri%2031okt2019.pptx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hyperlink" Target="2Slide%20pembentangan%20pemantauan%20kandungan%20semua%20jabatan%2027nov2019.pptx" TargetMode="Externa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5" Type="http://schemas.openxmlformats.org/officeDocument/2006/relationships/hyperlink" Target="3Slide%20Latihan%20SPLaSK%20%20Train%20For%20Trainers%20Kepada%20SUK%20Negeri%2031okt2019.pptx" TargetMode="External"/><Relationship Id="rId4" Type="http://schemas.openxmlformats.org/officeDocument/2006/relationships/image" Target="../media/image11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7" Type="http://schemas.openxmlformats.org/officeDocument/2006/relationships/image" Target="../media/image18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jpg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20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png"/><Relationship Id="rId13" Type="http://schemas.openxmlformats.org/officeDocument/2006/relationships/image" Target="../media/image30.png"/><Relationship Id="rId3" Type="http://schemas.openxmlformats.org/officeDocument/2006/relationships/image" Target="../media/image20.png"/><Relationship Id="rId7" Type="http://schemas.openxmlformats.org/officeDocument/2006/relationships/image" Target="../media/image24.png"/><Relationship Id="rId12" Type="http://schemas.openxmlformats.org/officeDocument/2006/relationships/image" Target="../media/image29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23.png"/><Relationship Id="rId11" Type="http://schemas.openxmlformats.org/officeDocument/2006/relationships/image" Target="../media/image28.png"/><Relationship Id="rId5" Type="http://schemas.openxmlformats.org/officeDocument/2006/relationships/image" Target="../media/image22.png"/><Relationship Id="rId15" Type="http://schemas.openxmlformats.org/officeDocument/2006/relationships/image" Target="../media/image32.png"/><Relationship Id="rId10" Type="http://schemas.openxmlformats.org/officeDocument/2006/relationships/image" Target="../media/image27.png"/><Relationship Id="rId4" Type="http://schemas.openxmlformats.org/officeDocument/2006/relationships/image" Target="../media/image21.emf"/><Relationship Id="rId9" Type="http://schemas.openxmlformats.org/officeDocument/2006/relationships/image" Target="../media/image26.png"/><Relationship Id="rId14" Type="http://schemas.openxmlformats.org/officeDocument/2006/relationships/image" Target="../media/image31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4.xml"/><Relationship Id="rId5" Type="http://schemas.openxmlformats.org/officeDocument/2006/relationships/chart" Target="../charts/chart4.xml"/><Relationship Id="rId4" Type="http://schemas.openxmlformats.org/officeDocument/2006/relationships/image" Target="../media/image33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4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14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38.png"/><Relationship Id="rId5" Type="http://schemas.openxmlformats.org/officeDocument/2006/relationships/image" Target="../media/image37.png"/><Relationship Id="rId4" Type="http://schemas.openxmlformats.org/officeDocument/2006/relationships/image" Target="../media/image36.pn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736" r="11373"/>
          <a:stretch/>
        </p:blipFill>
        <p:spPr>
          <a:xfrm>
            <a:off x="8496300" y="4841661"/>
            <a:ext cx="4168140" cy="1916107"/>
          </a:xfrm>
          <a:prstGeom prst="rect">
            <a:avLst/>
          </a:prstGeom>
        </p:spPr>
      </p:pic>
      <p:sp>
        <p:nvSpPr>
          <p:cNvPr id="7" name="Title 1">
            <a:extLst>
              <a:ext uri="{FF2B5EF4-FFF2-40B4-BE49-F238E27FC236}">
                <a16:creationId xmlns:a16="http://schemas.microsoft.com/office/drawing/2014/main" id="{023A6C57-2336-4885-87DA-8C3BEA72C1B6}"/>
              </a:ext>
            </a:extLst>
          </p:cNvPr>
          <p:cNvSpPr txBox="1">
            <a:spLocks/>
          </p:cNvSpPr>
          <p:nvPr/>
        </p:nvSpPr>
        <p:spPr>
          <a:xfrm>
            <a:off x="1482403" y="2362538"/>
            <a:ext cx="9171662" cy="1509129"/>
          </a:xfrm>
          <a:prstGeom prst="rect">
            <a:avLst/>
          </a:prstGeom>
          <a:noFill/>
        </p:spPr>
        <p:txBody>
          <a:bodyPr vert="horz" lIns="91440" tIns="45720" rIns="91440" bIns="45720" rtlCol="0" anchor="b">
            <a:normAutofit fontScale="9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3600" b="1" dirty="0" smtClean="0">
                <a:solidFill>
                  <a:srgbClr val="000000"/>
                </a:solidFill>
                <a:latin typeface="Bookman Old Style" panose="02050604050505020204" pitchFamily="18" charset="0"/>
              </a:rPr>
              <a:t>MESYUARAT PEMANTAUAN LAMAN WEB</a:t>
            </a:r>
          </a:p>
          <a:p>
            <a:r>
              <a:rPr lang="en-US" sz="3600" b="1" dirty="0" smtClean="0">
                <a:solidFill>
                  <a:srgbClr val="000000"/>
                </a:solidFill>
                <a:latin typeface="Bookman Old Style" panose="02050604050505020204" pitchFamily="18" charset="0"/>
              </a:rPr>
              <a:t>JABATAN/AGENSI DI BAWAH KERAJAAN</a:t>
            </a:r>
          </a:p>
          <a:p>
            <a:r>
              <a:rPr lang="en-US" sz="3600" b="1" dirty="0" smtClean="0">
                <a:solidFill>
                  <a:srgbClr val="000000"/>
                </a:solidFill>
                <a:latin typeface="Bookman Old Style" panose="02050604050505020204" pitchFamily="18" charset="0"/>
              </a:rPr>
              <a:t>NEGERI SELANGOR</a:t>
            </a:r>
            <a:endParaRPr lang="en-ZW" sz="3600" b="1" dirty="0">
              <a:solidFill>
                <a:srgbClr val="000000"/>
              </a:solidFill>
              <a:latin typeface="Bookman Old Style" panose="02050604050505020204" pitchFamily="18" charset="0"/>
            </a:endParaRPr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023A6C57-2336-4885-87DA-8C3BEA72C1B6}"/>
              </a:ext>
            </a:extLst>
          </p:cNvPr>
          <p:cNvSpPr txBox="1">
            <a:spLocks/>
          </p:cNvSpPr>
          <p:nvPr/>
        </p:nvSpPr>
        <p:spPr>
          <a:xfrm>
            <a:off x="2408324" y="4148102"/>
            <a:ext cx="7765321" cy="618000"/>
          </a:xfrm>
          <a:prstGeom prst="rect">
            <a:avLst/>
          </a:prstGeom>
          <a:noFill/>
        </p:spPr>
        <p:txBody>
          <a:bodyPr vert="horz" lIns="91440" tIns="45720" rIns="91440" bIns="45720" rtlCol="0" anchor="b">
            <a:normAutofit fontScale="975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2800" b="1" dirty="0" smtClean="0">
                <a:latin typeface="Bookman Old Style" panose="02050604050505020204" pitchFamily="18" charset="0"/>
              </a:rPr>
              <a:t>27 NOVEMBER 2019</a:t>
            </a:r>
            <a:endParaRPr lang="en-ZW" sz="2800" b="1" dirty="0">
              <a:latin typeface="Bookman Old Style" panose="02050604050505020204" pitchFamily="18" charset="0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22643" y="591267"/>
            <a:ext cx="1081358" cy="1600741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3441954" y="4062143"/>
            <a:ext cx="5813009" cy="48967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MY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849922"/>
            <a:ext cx="4465320" cy="2442417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65320" y="4849922"/>
            <a:ext cx="4030980" cy="2244298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>
            <a:off x="0" y="6642637"/>
            <a:ext cx="12192001" cy="260742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29069829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10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>
            <a:extLst>
              <a:ext uri="{FF2B5EF4-FFF2-40B4-BE49-F238E27FC236}">
                <a16:creationId xmlns:a16="http://schemas.microsoft.com/office/drawing/2014/main" id="{023A6C57-2336-4885-87DA-8C3BEA72C1B6}"/>
              </a:ext>
            </a:extLst>
          </p:cNvPr>
          <p:cNvSpPr txBox="1">
            <a:spLocks/>
          </p:cNvSpPr>
          <p:nvPr/>
        </p:nvSpPr>
        <p:spPr>
          <a:xfrm>
            <a:off x="-238760" y="717631"/>
            <a:ext cx="12192000" cy="1207033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2400" b="1" dirty="0" smtClean="0">
                <a:solidFill>
                  <a:srgbClr val="000000"/>
                </a:solidFill>
                <a:latin typeface="Bookman Old Style" panose="02050604050505020204" pitchFamily="18" charset="0"/>
              </a:rPr>
              <a:t>AGENDA</a:t>
            </a:r>
          </a:p>
          <a:p>
            <a:r>
              <a:rPr lang="en-US" sz="2400" b="1" dirty="0" smtClean="0">
                <a:solidFill>
                  <a:srgbClr val="000000"/>
                </a:solidFill>
                <a:latin typeface="Bookman Old Style" panose="02050604050505020204" pitchFamily="18" charset="0"/>
              </a:rPr>
              <a:t>MESYUARAT PEMANTAUAN LAMAN WEB</a:t>
            </a:r>
          </a:p>
          <a:p>
            <a:r>
              <a:rPr lang="en-US" sz="2400" b="1" dirty="0" smtClean="0">
                <a:solidFill>
                  <a:srgbClr val="000000"/>
                </a:solidFill>
                <a:latin typeface="Bookman Old Style" panose="02050604050505020204" pitchFamily="18" charset="0"/>
              </a:rPr>
              <a:t>JABATAN KERAJAAN NEGERI SELANGOR</a:t>
            </a:r>
            <a:endParaRPr lang="en-ZW" sz="2400" b="1" dirty="0">
              <a:solidFill>
                <a:srgbClr val="000000"/>
              </a:solidFill>
              <a:latin typeface="Bookman Old Style" panose="02050604050505020204" pitchFamily="18" charset="0"/>
            </a:endParaRPr>
          </a:p>
        </p:txBody>
      </p:sp>
      <p:sp>
        <p:nvSpPr>
          <p:cNvPr id="9" name="Content Placeholder 2"/>
          <p:cNvSpPr txBox="1">
            <a:spLocks/>
          </p:cNvSpPr>
          <p:nvPr/>
        </p:nvSpPr>
        <p:spPr>
          <a:xfrm>
            <a:off x="2589939" y="2031023"/>
            <a:ext cx="7514760" cy="4468162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14350" indent="-514350">
              <a:buFont typeface="+mj-lt"/>
              <a:buAutoNum type="arabicPeriod"/>
            </a:pPr>
            <a:r>
              <a:rPr lang="en-US" sz="2000" b="1" dirty="0" err="1" smtClean="0">
                <a:latin typeface="Bookman Old Style" panose="02050604050505020204" pitchFamily="18" charset="0"/>
              </a:rPr>
              <a:t>Ucapan</a:t>
            </a:r>
            <a:r>
              <a:rPr lang="en-US" sz="2000" b="1" dirty="0" smtClean="0">
                <a:latin typeface="Bookman Old Style" panose="02050604050505020204" pitchFamily="18" charset="0"/>
              </a:rPr>
              <a:t> </a:t>
            </a:r>
            <a:r>
              <a:rPr lang="en-US" sz="2000" b="1" dirty="0" err="1" smtClean="0">
                <a:latin typeface="Bookman Old Style" panose="02050604050505020204" pitchFamily="18" charset="0"/>
              </a:rPr>
              <a:t>Pengerusi</a:t>
            </a:r>
            <a:endParaRPr lang="en-US" sz="2000" b="1" dirty="0" smtClean="0">
              <a:latin typeface="Bookman Old Style" panose="02050604050505020204" pitchFamily="18" charset="0"/>
            </a:endParaRPr>
          </a:p>
          <a:p>
            <a:pPr marL="514350" indent="-514350">
              <a:buFont typeface="+mj-lt"/>
              <a:buAutoNum type="arabicPeriod"/>
            </a:pPr>
            <a:r>
              <a:rPr lang="en-US" sz="2000" b="1" dirty="0" err="1" smtClean="0">
                <a:latin typeface="Bookman Old Style" panose="02050604050505020204" pitchFamily="18" charset="0"/>
              </a:rPr>
              <a:t>Pembentangan</a:t>
            </a:r>
            <a:r>
              <a:rPr lang="en-US" sz="2000" b="1" dirty="0" smtClean="0">
                <a:latin typeface="Bookman Old Style" panose="02050604050505020204" pitchFamily="18" charset="0"/>
              </a:rPr>
              <a:t> </a:t>
            </a:r>
            <a:r>
              <a:rPr lang="en-US" sz="2000" b="1" dirty="0" err="1" smtClean="0">
                <a:latin typeface="Bookman Old Style" panose="02050604050505020204" pitchFamily="18" charset="0"/>
              </a:rPr>
              <a:t>Pemantauan</a:t>
            </a:r>
            <a:r>
              <a:rPr lang="en-US" sz="2000" b="1" dirty="0" smtClean="0">
                <a:latin typeface="Bookman Old Style" panose="02050604050505020204" pitchFamily="18" charset="0"/>
              </a:rPr>
              <a:t> </a:t>
            </a:r>
            <a:r>
              <a:rPr lang="en-US" sz="2000" b="1" dirty="0" err="1" smtClean="0">
                <a:latin typeface="Bookman Old Style" panose="02050604050505020204" pitchFamily="18" charset="0"/>
              </a:rPr>
              <a:t>Kandungan</a:t>
            </a:r>
            <a:r>
              <a:rPr lang="en-US" sz="2000" b="1" dirty="0" smtClean="0">
                <a:latin typeface="Bookman Old Style" panose="02050604050505020204" pitchFamily="18" charset="0"/>
              </a:rPr>
              <a:t> </a:t>
            </a:r>
            <a:r>
              <a:rPr lang="en-US" sz="2000" b="1" dirty="0" err="1" smtClean="0">
                <a:latin typeface="Bookman Old Style" panose="02050604050505020204" pitchFamily="18" charset="0"/>
              </a:rPr>
              <a:t>Laman</a:t>
            </a:r>
            <a:r>
              <a:rPr lang="en-US" sz="2000" b="1" dirty="0" smtClean="0">
                <a:latin typeface="Bookman Old Style" panose="02050604050505020204" pitchFamily="18" charset="0"/>
              </a:rPr>
              <a:t> Web </a:t>
            </a:r>
            <a:r>
              <a:rPr lang="en-US" sz="2000" b="1" dirty="0" err="1" smtClean="0">
                <a:latin typeface="Bookman Old Style" panose="02050604050505020204" pitchFamily="18" charset="0"/>
              </a:rPr>
              <a:t>Peringkat</a:t>
            </a:r>
            <a:r>
              <a:rPr lang="en-US" sz="2000" b="1" dirty="0" smtClean="0">
                <a:latin typeface="Bookman Old Style" panose="02050604050505020204" pitchFamily="18" charset="0"/>
              </a:rPr>
              <a:t> </a:t>
            </a:r>
            <a:r>
              <a:rPr lang="en-US" sz="2000" b="1" dirty="0" err="1" smtClean="0">
                <a:latin typeface="Bookman Old Style" panose="02050604050505020204" pitchFamily="18" charset="0"/>
              </a:rPr>
              <a:t>Jabatan</a:t>
            </a:r>
            <a:r>
              <a:rPr lang="en-US" sz="2000" b="1" dirty="0" smtClean="0">
                <a:latin typeface="Bookman Old Style" panose="02050604050505020204" pitchFamily="18" charset="0"/>
              </a:rPr>
              <a:t> </a:t>
            </a:r>
            <a:r>
              <a:rPr lang="en-US" sz="2000" b="1" dirty="0" err="1" smtClean="0">
                <a:latin typeface="Bookman Old Style" panose="02050604050505020204" pitchFamily="18" charset="0"/>
              </a:rPr>
              <a:t>Kerajaan</a:t>
            </a:r>
            <a:r>
              <a:rPr lang="en-US" sz="2000" b="1" dirty="0" smtClean="0">
                <a:latin typeface="Bookman Old Style" panose="02050604050505020204" pitchFamily="18" charset="0"/>
              </a:rPr>
              <a:t> Negeri Selangor </a:t>
            </a:r>
            <a:r>
              <a:rPr lang="en-US" sz="2000" b="1" dirty="0" err="1" smtClean="0">
                <a:latin typeface="Bookman Old Style" panose="02050604050505020204" pitchFamily="18" charset="0"/>
              </a:rPr>
              <a:t>Bagi</a:t>
            </a:r>
            <a:r>
              <a:rPr lang="en-US" sz="2000" b="1" dirty="0" smtClean="0">
                <a:latin typeface="Bookman Old Style" panose="02050604050505020204" pitchFamily="18" charset="0"/>
              </a:rPr>
              <a:t> </a:t>
            </a:r>
            <a:r>
              <a:rPr lang="en-US" sz="2000" b="1" dirty="0" err="1" smtClean="0">
                <a:latin typeface="Bookman Old Style" panose="02050604050505020204" pitchFamily="18" charset="0"/>
              </a:rPr>
              <a:t>Tahun</a:t>
            </a:r>
            <a:r>
              <a:rPr lang="en-US" sz="2000" b="1" dirty="0" smtClean="0">
                <a:latin typeface="Bookman Old Style" panose="02050604050505020204" pitchFamily="18" charset="0"/>
              </a:rPr>
              <a:t> 2019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2000" b="1" dirty="0" err="1" smtClean="0">
                <a:latin typeface="Bookman Old Style" panose="02050604050505020204" pitchFamily="18" charset="0"/>
              </a:rPr>
              <a:t>Makluman</a:t>
            </a:r>
            <a:r>
              <a:rPr lang="en-US" sz="2000" b="1" dirty="0" smtClean="0">
                <a:latin typeface="Bookman Old Style" panose="02050604050505020204" pitchFamily="18" charset="0"/>
              </a:rPr>
              <a:t> </a:t>
            </a:r>
            <a:r>
              <a:rPr lang="en-US" sz="2000" b="1" dirty="0" err="1" smtClean="0">
                <a:latin typeface="Bookman Old Style" panose="02050604050505020204" pitchFamily="18" charset="0"/>
              </a:rPr>
              <a:t>Kriteria</a:t>
            </a:r>
            <a:r>
              <a:rPr lang="en-US" sz="2000" b="1" dirty="0" smtClean="0">
                <a:latin typeface="Bookman Old Style" panose="02050604050505020204" pitchFamily="18" charset="0"/>
              </a:rPr>
              <a:t> </a:t>
            </a:r>
            <a:r>
              <a:rPr lang="en-US" sz="2000" b="1" dirty="0" err="1" smtClean="0">
                <a:latin typeface="Bookman Old Style" panose="02050604050505020204" pitchFamily="18" charset="0"/>
              </a:rPr>
              <a:t>Pemantauan</a:t>
            </a:r>
            <a:r>
              <a:rPr lang="en-US" sz="2000" b="1" dirty="0" smtClean="0">
                <a:latin typeface="Bookman Old Style" panose="02050604050505020204" pitchFamily="18" charset="0"/>
              </a:rPr>
              <a:t> </a:t>
            </a:r>
            <a:r>
              <a:rPr lang="en-US" sz="2000" b="1" dirty="0" err="1" smtClean="0">
                <a:latin typeface="Bookman Old Style" panose="02050604050505020204" pitchFamily="18" charset="0"/>
              </a:rPr>
              <a:t>Laman</a:t>
            </a:r>
            <a:r>
              <a:rPr lang="en-US" sz="2000" b="1" dirty="0" smtClean="0">
                <a:latin typeface="Bookman Old Style" panose="02050604050505020204" pitchFamily="18" charset="0"/>
              </a:rPr>
              <a:t> Web Dan </a:t>
            </a:r>
            <a:r>
              <a:rPr lang="en-US" sz="2000" b="1" dirty="0" err="1" smtClean="0">
                <a:latin typeface="Bookman Old Style" panose="02050604050505020204" pitchFamily="18" charset="0"/>
              </a:rPr>
              <a:t>Sistem</a:t>
            </a:r>
            <a:r>
              <a:rPr lang="en-US" sz="2000" b="1" dirty="0" smtClean="0">
                <a:latin typeface="Bookman Old Style" panose="02050604050505020204" pitchFamily="18" charset="0"/>
              </a:rPr>
              <a:t> </a:t>
            </a:r>
            <a:r>
              <a:rPr lang="en-US" sz="2000" b="1" dirty="0" err="1" smtClean="0">
                <a:latin typeface="Bookman Old Style" panose="02050604050505020204" pitchFamily="18" charset="0"/>
              </a:rPr>
              <a:t>Dalam</a:t>
            </a:r>
            <a:r>
              <a:rPr lang="en-US" sz="2000" b="1" dirty="0" smtClean="0">
                <a:latin typeface="Bookman Old Style" panose="02050604050505020204" pitchFamily="18" charset="0"/>
              </a:rPr>
              <a:t> </a:t>
            </a:r>
            <a:r>
              <a:rPr lang="en-US" sz="2000" b="1" dirty="0" err="1" smtClean="0">
                <a:latin typeface="Bookman Old Style" panose="02050604050505020204" pitchFamily="18" charset="0"/>
              </a:rPr>
              <a:t>Talian</a:t>
            </a:r>
            <a:r>
              <a:rPr lang="en-US" sz="2000" b="1" dirty="0" smtClean="0">
                <a:latin typeface="Bookman Old Style" panose="02050604050505020204" pitchFamily="18" charset="0"/>
              </a:rPr>
              <a:t> </a:t>
            </a:r>
            <a:r>
              <a:rPr lang="en-US" sz="2000" b="1" dirty="0" err="1" smtClean="0">
                <a:latin typeface="Bookman Old Style" panose="02050604050505020204" pitchFamily="18" charset="0"/>
              </a:rPr>
              <a:t>Terkini</a:t>
            </a:r>
            <a:endParaRPr lang="en-US" sz="2000" b="1" dirty="0" smtClean="0">
              <a:latin typeface="Bookman Old Style" panose="02050604050505020204" pitchFamily="18" charset="0"/>
            </a:endParaRPr>
          </a:p>
          <a:p>
            <a:pPr marL="514350" indent="-514350">
              <a:buFont typeface="+mj-lt"/>
              <a:buAutoNum type="arabicPeriod"/>
            </a:pPr>
            <a:r>
              <a:rPr lang="en-US" sz="2000" b="1" dirty="0" err="1" smtClean="0">
                <a:latin typeface="Bookman Old Style" panose="02050604050505020204" pitchFamily="18" charset="0"/>
              </a:rPr>
              <a:t>Perbincangan</a:t>
            </a:r>
            <a:r>
              <a:rPr lang="en-US" sz="2000" b="1" dirty="0" smtClean="0">
                <a:latin typeface="Bookman Old Style" panose="02050604050505020204" pitchFamily="18" charset="0"/>
              </a:rPr>
              <a:t> </a:t>
            </a:r>
            <a:r>
              <a:rPr lang="en-US" sz="2000" b="1" dirty="0" err="1" smtClean="0">
                <a:latin typeface="Bookman Old Style" panose="02050604050505020204" pitchFamily="18" charset="0"/>
              </a:rPr>
              <a:t>Rasionalisasi</a:t>
            </a:r>
            <a:r>
              <a:rPr lang="en-US" sz="2000" b="1" dirty="0" smtClean="0">
                <a:latin typeface="Bookman Old Style" panose="02050604050505020204" pitchFamily="18" charset="0"/>
              </a:rPr>
              <a:t> </a:t>
            </a:r>
            <a:r>
              <a:rPr lang="en-US" sz="2000" b="1" dirty="0" err="1" smtClean="0">
                <a:latin typeface="Bookman Old Style" panose="02050604050505020204" pitchFamily="18" charset="0"/>
              </a:rPr>
              <a:t>Laman</a:t>
            </a:r>
            <a:r>
              <a:rPr lang="en-US" sz="2000" b="1" dirty="0" smtClean="0">
                <a:latin typeface="Bookman Old Style" panose="02050604050505020204" pitchFamily="18" charset="0"/>
              </a:rPr>
              <a:t> Web Di </a:t>
            </a:r>
            <a:r>
              <a:rPr lang="en-US" sz="2000" b="1" dirty="0" err="1" smtClean="0">
                <a:latin typeface="Bookman Old Style" panose="02050604050505020204" pitchFamily="18" charset="0"/>
              </a:rPr>
              <a:t>Bawah</a:t>
            </a:r>
            <a:r>
              <a:rPr lang="en-US" sz="2000" b="1" dirty="0" smtClean="0">
                <a:latin typeface="Bookman Old Style" panose="02050604050505020204" pitchFamily="18" charset="0"/>
              </a:rPr>
              <a:t> </a:t>
            </a:r>
            <a:r>
              <a:rPr lang="en-US" sz="2000" b="1" dirty="0" err="1" smtClean="0">
                <a:latin typeface="Bookman Old Style" panose="02050604050505020204" pitchFamily="18" charset="0"/>
              </a:rPr>
              <a:t>Kerajaan</a:t>
            </a:r>
            <a:r>
              <a:rPr lang="en-US" sz="2000" b="1" dirty="0" smtClean="0">
                <a:latin typeface="Bookman Old Style" panose="02050604050505020204" pitchFamily="18" charset="0"/>
              </a:rPr>
              <a:t> Negeri Selangor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2000" b="1" dirty="0" smtClean="0">
                <a:latin typeface="Bookman Old Style" panose="02050604050505020204" pitchFamily="18" charset="0"/>
              </a:rPr>
              <a:t>Hosting </a:t>
            </a:r>
            <a:r>
              <a:rPr lang="en-US" sz="2000" b="1" dirty="0" err="1" smtClean="0">
                <a:latin typeface="Bookman Old Style" panose="02050604050505020204" pitchFamily="18" charset="0"/>
              </a:rPr>
              <a:t>Laman</a:t>
            </a:r>
            <a:r>
              <a:rPr lang="en-US" sz="2000" b="1" dirty="0" smtClean="0">
                <a:latin typeface="Bookman Old Style" panose="02050604050505020204" pitchFamily="18" charset="0"/>
              </a:rPr>
              <a:t> Web PBT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2000" b="1" dirty="0" smtClean="0">
                <a:latin typeface="Bookman Old Style" panose="02050604050505020204" pitchFamily="18" charset="0"/>
              </a:rPr>
              <a:t>Hal-</a:t>
            </a:r>
            <a:r>
              <a:rPr lang="en-US" sz="2000" b="1" dirty="0" err="1" smtClean="0">
                <a:latin typeface="Bookman Old Style" panose="02050604050505020204" pitchFamily="18" charset="0"/>
              </a:rPr>
              <a:t>hal</a:t>
            </a:r>
            <a:r>
              <a:rPr lang="en-US" sz="2000" b="1" dirty="0" smtClean="0">
                <a:latin typeface="Bookman Old Style" panose="02050604050505020204" pitchFamily="18" charset="0"/>
              </a:rPr>
              <a:t> Lain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2000" b="1" dirty="0" err="1" smtClean="0">
                <a:latin typeface="Bookman Old Style" panose="02050604050505020204" pitchFamily="18" charset="0"/>
              </a:rPr>
              <a:t>Penutup</a:t>
            </a:r>
            <a:endParaRPr lang="en-US" sz="2000" b="1" dirty="0" smtClean="0">
              <a:latin typeface="Bookman Old Style" panose="02050604050505020204" pitchFamily="18" charset="0"/>
            </a:endParaRPr>
          </a:p>
        </p:txBody>
      </p:sp>
      <p:sp>
        <p:nvSpPr>
          <p:cNvPr id="2" name="Isosceles Triangle 1">
            <a:hlinkClick r:id="rId3" action="ppaction://hlinkpres?slideindex=1&amp;slidetitle="/>
          </p:cNvPr>
          <p:cNvSpPr/>
          <p:nvPr/>
        </p:nvSpPr>
        <p:spPr>
          <a:xfrm flipH="1" flipV="1">
            <a:off x="10990159" y="3628662"/>
            <a:ext cx="491923" cy="347242"/>
          </a:xfrm>
          <a:prstGeom prst="triangle">
            <a:avLst>
              <a:gd name="adj" fmla="val 46875"/>
            </a:avLst>
          </a:prstGeom>
          <a:solidFill>
            <a:schemeClr val="accent1">
              <a:lumMod val="75000"/>
            </a:schemeClr>
          </a:solidFill>
          <a:ln>
            <a:solidFill>
              <a:srgbClr val="3B67B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MY"/>
          </a:p>
        </p:txBody>
      </p:sp>
      <p:cxnSp>
        <p:nvCxnSpPr>
          <p:cNvPr id="4" name="Straight Connector 3"/>
          <p:cNvCxnSpPr>
            <a:endCxn id="2" idx="2"/>
          </p:cNvCxnSpPr>
          <p:nvPr/>
        </p:nvCxnSpPr>
        <p:spPr>
          <a:xfrm flipV="1">
            <a:off x="9797968" y="3628662"/>
            <a:ext cx="1684114" cy="2"/>
          </a:xfrm>
          <a:prstGeom prst="line">
            <a:avLst/>
          </a:prstGeom>
          <a:solidFill>
            <a:schemeClr val="accent1">
              <a:lumMod val="75000"/>
            </a:schemeClr>
          </a:solidFill>
          <a:ln w="38100">
            <a:solidFill>
              <a:srgbClr val="3B67B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Isosceles Triangle 10">
            <a:hlinkClick r:id="rId4" action="ppaction://hlinkpres?slideindex=1&amp;slidetitle="/>
          </p:cNvPr>
          <p:cNvSpPr/>
          <p:nvPr/>
        </p:nvSpPr>
        <p:spPr>
          <a:xfrm flipH="1" flipV="1">
            <a:off x="11015240" y="2656222"/>
            <a:ext cx="491923" cy="347242"/>
          </a:xfrm>
          <a:prstGeom prst="triangle">
            <a:avLst>
              <a:gd name="adj" fmla="val 46875"/>
            </a:avLst>
          </a:prstGeom>
          <a:solidFill>
            <a:schemeClr val="accent1">
              <a:lumMod val="75000"/>
            </a:schemeClr>
          </a:solidFill>
          <a:ln>
            <a:solidFill>
              <a:srgbClr val="3B67B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MY"/>
          </a:p>
        </p:txBody>
      </p:sp>
      <p:cxnSp>
        <p:nvCxnSpPr>
          <p:cNvPr id="12" name="Straight Connector 11"/>
          <p:cNvCxnSpPr>
            <a:endCxn id="11" idx="2"/>
          </p:cNvCxnSpPr>
          <p:nvPr/>
        </p:nvCxnSpPr>
        <p:spPr>
          <a:xfrm flipV="1">
            <a:off x="9823049" y="2656222"/>
            <a:ext cx="1684114" cy="2"/>
          </a:xfrm>
          <a:prstGeom prst="line">
            <a:avLst/>
          </a:prstGeom>
          <a:solidFill>
            <a:schemeClr val="accent1">
              <a:lumMod val="75000"/>
            </a:schemeClr>
          </a:solidFill>
          <a:ln w="38100">
            <a:solidFill>
              <a:srgbClr val="3B67B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Rectangle 2"/>
          <p:cNvSpPr/>
          <p:nvPr/>
        </p:nvSpPr>
        <p:spPr>
          <a:xfrm>
            <a:off x="10886465" y="2373697"/>
            <a:ext cx="838691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600" b="1" dirty="0" smtClean="0">
                <a:solidFill>
                  <a:srgbClr val="3B67B7"/>
                </a:solidFill>
                <a:latin typeface="Bookman Old Style" panose="02050604050505020204" pitchFamily="18" charset="0"/>
              </a:rPr>
              <a:t>Slide&gt;</a:t>
            </a:r>
            <a:endParaRPr lang="en-MY" sz="1600" dirty="0">
              <a:solidFill>
                <a:srgbClr val="3B67B7"/>
              </a:solidFill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10899728" y="3330284"/>
            <a:ext cx="838691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600" b="1" dirty="0" smtClean="0">
                <a:solidFill>
                  <a:srgbClr val="3B67B7"/>
                </a:solidFill>
                <a:latin typeface="Bookman Old Style" panose="02050604050505020204" pitchFamily="18" charset="0"/>
              </a:rPr>
              <a:t>Slide&gt;</a:t>
            </a:r>
            <a:endParaRPr lang="en-MY" sz="1600" dirty="0">
              <a:solidFill>
                <a:srgbClr val="3B67B7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599187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000"/>
                            </p:stCondLst>
                            <p:childTnLst>
                              <p:par>
                                <p:cTn id="1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0"/>
                            </p:stCondLst>
                            <p:childTnLst>
                              <p:par>
                                <p:cTn id="2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6000"/>
                            </p:stCondLst>
                            <p:childTnLst>
                              <p:par>
                                <p:cTn id="2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7000"/>
                            </p:stCondLst>
                            <p:childTnLst>
                              <p:par>
                                <p:cTn id="2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8000"/>
                            </p:stCondLst>
                            <p:childTnLst>
                              <p:par>
                                <p:cTn id="3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2" grpId="0" animBg="1"/>
      <p:bldP spid="11" grpId="0" animBg="1"/>
      <p:bldP spid="3" grpId="0"/>
      <p:bldP spid="1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>
            <a:extLst>
              <a:ext uri="{FF2B5EF4-FFF2-40B4-BE49-F238E27FC236}">
                <a16:creationId xmlns:a16="http://schemas.microsoft.com/office/drawing/2014/main" id="{023A6C57-2336-4885-87DA-8C3BEA72C1B6}"/>
              </a:ext>
            </a:extLst>
          </p:cNvPr>
          <p:cNvSpPr txBox="1">
            <a:spLocks/>
          </p:cNvSpPr>
          <p:nvPr/>
        </p:nvSpPr>
        <p:spPr>
          <a:xfrm>
            <a:off x="5370096" y="603288"/>
            <a:ext cx="6301522" cy="90644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2000" b="1" dirty="0" smtClean="0">
                <a:solidFill>
                  <a:srgbClr val="000000"/>
                </a:solidFill>
                <a:latin typeface="Bookman Old Style" panose="02050604050505020204" pitchFamily="18" charset="0"/>
              </a:rPr>
              <a:t>PEMBENTANGAN LAMAN WEB SELANGOR</a:t>
            </a:r>
          </a:p>
          <a:p>
            <a:r>
              <a:rPr lang="en-US" sz="2000" b="1" dirty="0" smtClean="0">
                <a:solidFill>
                  <a:srgbClr val="000000"/>
                </a:solidFill>
                <a:latin typeface="Bookman Old Style" panose="02050604050505020204" pitchFamily="18" charset="0"/>
              </a:rPr>
              <a:t>(TEKNIKAL) OLEH BPM:</a:t>
            </a:r>
            <a:endParaRPr lang="en-ZW" sz="2000" b="1" dirty="0">
              <a:solidFill>
                <a:srgbClr val="000000"/>
              </a:solidFill>
              <a:latin typeface="Bookman Old Style" panose="02050604050505020204" pitchFamily="18" charset="0"/>
            </a:endParaRPr>
          </a:p>
        </p:txBody>
      </p:sp>
      <p:grpSp>
        <p:nvGrpSpPr>
          <p:cNvPr id="7" name="Group 6"/>
          <p:cNvGrpSpPr/>
          <p:nvPr/>
        </p:nvGrpSpPr>
        <p:grpSpPr>
          <a:xfrm>
            <a:off x="596821" y="1159865"/>
            <a:ext cx="9598738" cy="2491555"/>
            <a:chOff x="5372443" y="2594337"/>
            <a:chExt cx="2261948" cy="2227936"/>
          </a:xfrm>
        </p:grpSpPr>
        <p:sp>
          <p:nvSpPr>
            <p:cNvPr id="8" name="Round Single Corner Rectangle 7"/>
            <p:cNvSpPr/>
            <p:nvPr/>
          </p:nvSpPr>
          <p:spPr>
            <a:xfrm>
              <a:off x="5372443" y="2594337"/>
              <a:ext cx="556636" cy="383679"/>
            </a:xfrm>
            <a:prstGeom prst="round1Rect">
              <a:avLst>
                <a:gd name="adj" fmla="val 50000"/>
              </a:avLst>
            </a:prstGeom>
            <a:gradFill flip="none" rotWithShape="1">
              <a:gsLst>
                <a:gs pos="0">
                  <a:schemeClr val="accent1">
                    <a:lumMod val="75000"/>
                    <a:shade val="30000"/>
                    <a:satMod val="115000"/>
                  </a:schemeClr>
                </a:gs>
                <a:gs pos="50000">
                  <a:schemeClr val="accent1">
                    <a:lumMod val="75000"/>
                    <a:shade val="67500"/>
                    <a:satMod val="115000"/>
                  </a:schemeClr>
                </a:gs>
                <a:gs pos="100000">
                  <a:schemeClr val="accent1">
                    <a:lumMod val="75000"/>
                    <a:shade val="100000"/>
                    <a:satMod val="115000"/>
                  </a:schemeClr>
                </a:gs>
              </a:gsLst>
              <a:lin ang="2700000" scaled="1"/>
              <a:tileRect/>
            </a:gradFill>
            <a:ln>
              <a:solidFill>
                <a:schemeClr val="tx1"/>
              </a:solidFill>
            </a:ln>
            <a:scene3d>
              <a:camera prst="orthographicFront"/>
              <a:lightRig rig="threePt" dir="t"/>
            </a:scene3d>
            <a:sp3d>
              <a:bevelT w="165100" prst="coolSlant"/>
            </a:sp3d>
          </p:spPr>
          <p:style>
            <a:lnRef idx="2">
              <a:schemeClr val="dk2">
                <a:hueOff val="0"/>
                <a:satOff val="0"/>
                <a:lumOff val="0"/>
                <a:alphaOff val="0"/>
              </a:schemeClr>
            </a:lnRef>
            <a:fillRef idx="1">
              <a:schemeClr val="dk2">
                <a:hueOff val="0"/>
                <a:satOff val="0"/>
                <a:lumOff val="0"/>
                <a:alphaOff val="0"/>
              </a:schemeClr>
            </a:fillRef>
            <a:effectRef idx="0">
              <a:schemeClr val="dk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113792" tIns="65024" rIns="113792" bIns="65024" numCol="1" spcCol="1270" anchor="ctr" anchorCtr="0">
              <a:noAutofit/>
            </a:bodyPr>
            <a:lstStyle/>
            <a:p>
              <a:pPr lvl="0" defTabSz="711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b="1" kern="1200" dirty="0" smtClean="0">
                  <a:solidFill>
                    <a:schemeClr val="bg1"/>
                  </a:solidFill>
                  <a:latin typeface="Rockwell" panose="02060603020205020403" pitchFamily="18" charset="0"/>
                </a:rPr>
                <a:t>1. Status CMS</a:t>
              </a:r>
              <a:endParaRPr lang="en-US" b="1" kern="1200" dirty="0">
                <a:solidFill>
                  <a:schemeClr val="bg1"/>
                </a:solidFill>
                <a:latin typeface="Rockwell" panose="02060603020205020403" pitchFamily="18" charset="0"/>
              </a:endParaRPr>
            </a:p>
          </p:txBody>
        </p:sp>
        <p:sp>
          <p:nvSpPr>
            <p:cNvPr id="9" name="Round Single Corner Rectangle 8"/>
            <p:cNvSpPr/>
            <p:nvPr/>
          </p:nvSpPr>
          <p:spPr>
            <a:xfrm>
              <a:off x="5372443" y="2978016"/>
              <a:ext cx="2261948" cy="1844257"/>
            </a:xfrm>
            <a:prstGeom prst="round1Rect">
              <a:avLst>
                <a:gd name="adj" fmla="val 11125"/>
              </a:avLst>
            </a:prstGeom>
            <a:solidFill>
              <a:schemeClr val="bg1">
                <a:alpha val="90000"/>
              </a:schemeClr>
            </a:solidFill>
            <a:ln>
              <a:solidFill>
                <a:schemeClr val="tx1">
                  <a:alpha val="90000"/>
                </a:schemeClr>
              </a:solidFill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dk2">
                <a:alpha val="90000"/>
                <a:tint val="40000"/>
                <a:hueOff val="0"/>
                <a:satOff val="0"/>
                <a:lumOff val="0"/>
                <a:alphaOff val="0"/>
              </a:schemeClr>
            </a:lnRef>
            <a:fillRef idx="1">
              <a:schemeClr val="dk2">
                <a:alpha val="90000"/>
                <a:tint val="40000"/>
                <a:hueOff val="0"/>
                <a:satOff val="0"/>
                <a:lumOff val="0"/>
                <a:alphaOff val="0"/>
              </a:schemeClr>
            </a:fillRef>
            <a:effectRef idx="0">
              <a:schemeClr val="dk2">
                <a:alpha val="90000"/>
                <a:tint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85344" tIns="85344" rIns="113792" bIns="128016" numCol="1" spcCol="1270" anchor="t" anchorCtr="0">
              <a:noAutofit/>
            </a:bodyPr>
            <a:lstStyle/>
            <a:p>
              <a:pPr marL="342900" lvl="1" indent="-342900" defTabSz="7112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Font typeface="Arial" panose="020B0604020202020204" pitchFamily="34" charset="0"/>
                <a:buChar char="•"/>
              </a:pPr>
              <a:r>
                <a:rPr lang="en-US" dirty="0" smtClean="0">
                  <a:latin typeface="Rockwell" panose="02060603020205020403" pitchFamily="18" charset="0"/>
                </a:rPr>
                <a:t>CMS Enterprise Portal Management System </a:t>
              </a:r>
              <a:r>
                <a:rPr lang="en-US" dirty="0" err="1" smtClean="0">
                  <a:latin typeface="Rockwell" panose="02060603020205020403" pitchFamily="18" charset="0"/>
                </a:rPr>
                <a:t>digunakan</a:t>
              </a:r>
              <a:r>
                <a:rPr lang="en-US" dirty="0" smtClean="0">
                  <a:latin typeface="Rockwell" panose="02060603020205020403" pitchFamily="18" charset="0"/>
                </a:rPr>
                <a:t> </a:t>
              </a:r>
              <a:r>
                <a:rPr lang="en-US" dirty="0" err="1" smtClean="0">
                  <a:latin typeface="Rockwell" panose="02060603020205020403" pitchFamily="18" charset="0"/>
                </a:rPr>
                <a:t>sejak</a:t>
              </a:r>
              <a:r>
                <a:rPr lang="en-US" dirty="0" smtClean="0">
                  <a:latin typeface="Rockwell" panose="02060603020205020403" pitchFamily="18" charset="0"/>
                </a:rPr>
                <a:t> 2016 </a:t>
              </a:r>
              <a:r>
                <a:rPr lang="en-US" dirty="0" err="1" smtClean="0">
                  <a:latin typeface="Rockwell" panose="02060603020205020403" pitchFamily="18" charset="0"/>
                </a:rPr>
                <a:t>berkeadaan</a:t>
              </a:r>
              <a:r>
                <a:rPr lang="en-US" dirty="0" smtClean="0">
                  <a:latin typeface="Rockwell" panose="02060603020205020403" pitchFamily="18" charset="0"/>
                </a:rPr>
                <a:t> </a:t>
              </a:r>
              <a:r>
                <a:rPr lang="en-US" dirty="0" err="1" smtClean="0">
                  <a:latin typeface="Rockwell" panose="02060603020205020403" pitchFamily="18" charset="0"/>
                </a:rPr>
                <a:t>baik</a:t>
              </a:r>
              <a:endParaRPr lang="en-US" dirty="0" smtClean="0">
                <a:latin typeface="Rockwell" panose="02060603020205020403" pitchFamily="18" charset="0"/>
              </a:endParaRPr>
            </a:p>
            <a:p>
              <a:pPr marL="342900" lvl="1" indent="-342900" defTabSz="7112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Font typeface="Arial" panose="020B0604020202020204" pitchFamily="34" charset="0"/>
                <a:buChar char="•"/>
              </a:pPr>
              <a:r>
                <a:rPr lang="en-US" dirty="0" err="1" smtClean="0">
                  <a:latin typeface="Rockwell" panose="02060603020205020403" pitchFamily="18" charset="0"/>
                </a:rPr>
                <a:t>Digunakan</a:t>
              </a:r>
              <a:r>
                <a:rPr lang="en-US" dirty="0" smtClean="0">
                  <a:latin typeface="Rockwell" panose="02060603020205020403" pitchFamily="18" charset="0"/>
                </a:rPr>
                <a:t> </a:t>
              </a:r>
              <a:r>
                <a:rPr lang="en-US" dirty="0" err="1" smtClean="0">
                  <a:latin typeface="Rockwell" panose="02060603020205020403" pitchFamily="18" charset="0"/>
                </a:rPr>
                <a:t>untuk</a:t>
              </a:r>
              <a:r>
                <a:rPr lang="en-US" dirty="0" smtClean="0">
                  <a:latin typeface="Rockwell" panose="02060603020205020403" pitchFamily="18" charset="0"/>
                </a:rPr>
                <a:t> Portal Selangor </a:t>
              </a:r>
              <a:r>
                <a:rPr lang="en-US" dirty="0" err="1" smtClean="0">
                  <a:latin typeface="Rockwell" panose="02060603020205020403" pitchFamily="18" charset="0"/>
                </a:rPr>
                <a:t>dan</a:t>
              </a:r>
              <a:r>
                <a:rPr lang="en-US" dirty="0" smtClean="0">
                  <a:latin typeface="Rockwell" panose="02060603020205020403" pitchFamily="18" charset="0"/>
                </a:rPr>
                <a:t> 9 Pejabat Daerah</a:t>
              </a:r>
            </a:p>
            <a:p>
              <a:pPr marL="342900" lvl="1" indent="-342900" defTabSz="7112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Font typeface="Arial" panose="020B0604020202020204" pitchFamily="34" charset="0"/>
                <a:buChar char="•"/>
              </a:pPr>
              <a:r>
                <a:rPr lang="en-US" dirty="0" err="1" smtClean="0">
                  <a:latin typeface="Rockwell" panose="02060603020205020403" pitchFamily="18" charset="0"/>
                </a:rPr>
                <a:t>Statistik</a:t>
              </a:r>
              <a:r>
                <a:rPr lang="en-US" dirty="0" smtClean="0">
                  <a:latin typeface="Rockwell" panose="02060603020205020403" pitchFamily="18" charset="0"/>
                </a:rPr>
                <a:t> User Portal Selangor (</a:t>
              </a:r>
              <a:r>
                <a:rPr lang="en-US" dirty="0" err="1" smtClean="0">
                  <a:latin typeface="Rockwell" panose="02060603020205020403" pitchFamily="18" charset="0"/>
                </a:rPr>
                <a:t>Penyelaras</a:t>
              </a:r>
              <a:r>
                <a:rPr lang="en-US" dirty="0" smtClean="0">
                  <a:latin typeface="Rockwell" panose="02060603020205020403" pitchFamily="18" charset="0"/>
                </a:rPr>
                <a:t> </a:t>
              </a:r>
              <a:r>
                <a:rPr lang="en-US" dirty="0" err="1" smtClean="0">
                  <a:latin typeface="Rockwell" panose="02060603020205020403" pitchFamily="18" charset="0"/>
                </a:rPr>
                <a:t>Kandungan</a:t>
              </a:r>
              <a:r>
                <a:rPr lang="en-US" dirty="0" smtClean="0">
                  <a:latin typeface="Rockwell" panose="02060603020205020403" pitchFamily="18" charset="0"/>
                </a:rPr>
                <a:t>) : 28</a:t>
              </a:r>
            </a:p>
            <a:p>
              <a:pPr marL="342900" lvl="1" indent="-342900" defTabSz="7112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Font typeface="Arial" panose="020B0604020202020204" pitchFamily="34" charset="0"/>
                <a:buChar char="•"/>
              </a:pPr>
              <a:r>
                <a:rPr lang="en-US" dirty="0" err="1" smtClean="0">
                  <a:latin typeface="Rockwell" panose="02060603020205020403" pitchFamily="18" charset="0"/>
                </a:rPr>
                <a:t>Statistik</a:t>
              </a:r>
              <a:r>
                <a:rPr lang="en-US" dirty="0" smtClean="0">
                  <a:latin typeface="Rockwell" panose="02060603020205020403" pitchFamily="18" charset="0"/>
                </a:rPr>
                <a:t> Hits Portal Selangor (Google Analytics) : </a:t>
              </a:r>
              <a:r>
                <a:rPr lang="en-US" dirty="0" err="1" smtClean="0">
                  <a:latin typeface="Rockwell" panose="02060603020205020403" pitchFamily="18" charset="0"/>
                </a:rPr>
                <a:t>Januari</a:t>
              </a:r>
              <a:r>
                <a:rPr lang="en-US" dirty="0" smtClean="0">
                  <a:latin typeface="Rockwell" panose="02060603020205020403" pitchFamily="18" charset="0"/>
                </a:rPr>
                <a:t> – </a:t>
              </a:r>
              <a:r>
                <a:rPr lang="en-US" dirty="0" err="1" smtClean="0">
                  <a:latin typeface="Rockwell" panose="02060603020205020403" pitchFamily="18" charset="0"/>
                </a:rPr>
                <a:t>Oktober</a:t>
              </a:r>
              <a:r>
                <a:rPr lang="en-US" dirty="0" smtClean="0">
                  <a:latin typeface="Rockwell" panose="02060603020205020403" pitchFamily="18" charset="0"/>
                </a:rPr>
                <a:t> 2019</a:t>
              </a:r>
            </a:p>
            <a:p>
              <a:pPr marL="342900" lvl="1" indent="-342900" defTabSz="7112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Font typeface="Arial" panose="020B0604020202020204" pitchFamily="34" charset="0"/>
                <a:buChar char="•"/>
              </a:pPr>
              <a:endParaRPr lang="en-US" dirty="0" smtClean="0">
                <a:latin typeface="Rockwell" panose="02060603020205020403" pitchFamily="18" charset="0"/>
              </a:endParaRPr>
            </a:p>
          </p:txBody>
        </p:sp>
      </p:grp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65004" y="3811960"/>
            <a:ext cx="10604806" cy="2626186"/>
          </a:xfrm>
          <a:prstGeom prst="rect">
            <a:avLst/>
          </a:prstGeom>
          <a:ln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902494" y="2508535"/>
            <a:ext cx="2984156" cy="1408969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cxnSp>
        <p:nvCxnSpPr>
          <p:cNvPr id="11" name="Straight Connector 10"/>
          <p:cNvCxnSpPr/>
          <p:nvPr/>
        </p:nvCxnSpPr>
        <p:spPr>
          <a:xfrm flipV="1">
            <a:off x="6186430" y="2926080"/>
            <a:ext cx="2488677" cy="11704"/>
          </a:xfrm>
          <a:prstGeom prst="line">
            <a:avLst/>
          </a:prstGeom>
          <a:solidFill>
            <a:schemeClr val="accent1">
              <a:lumMod val="75000"/>
            </a:schemeClr>
          </a:solidFill>
          <a:ln w="38100">
            <a:solidFill>
              <a:srgbClr val="3B67B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Isosceles Triangle 11">
            <a:hlinkClick r:id="rId5" action="ppaction://hlinkpres?slideindex=1&amp;slidetitle="/>
          </p:cNvPr>
          <p:cNvSpPr/>
          <p:nvPr/>
        </p:nvSpPr>
        <p:spPr>
          <a:xfrm rot="16200000" flipH="1" flipV="1">
            <a:off x="8539692" y="2752459"/>
            <a:ext cx="491923" cy="347242"/>
          </a:xfrm>
          <a:prstGeom prst="triangle">
            <a:avLst>
              <a:gd name="adj" fmla="val 46875"/>
            </a:avLst>
          </a:prstGeom>
          <a:solidFill>
            <a:schemeClr val="accent1">
              <a:lumMod val="75000"/>
            </a:schemeClr>
          </a:solidFill>
          <a:ln>
            <a:solidFill>
              <a:srgbClr val="3B67B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MY"/>
          </a:p>
        </p:txBody>
      </p:sp>
      <p:sp>
        <p:nvSpPr>
          <p:cNvPr id="16" name="Isosceles Triangle 15">
            <a:hlinkClick r:id="rId5" action="ppaction://hlinkpres?slideindex=1&amp;slidetitle="/>
          </p:cNvPr>
          <p:cNvSpPr/>
          <p:nvPr/>
        </p:nvSpPr>
        <p:spPr>
          <a:xfrm flipH="1" flipV="1">
            <a:off x="8865295" y="3933764"/>
            <a:ext cx="491923" cy="347242"/>
          </a:xfrm>
          <a:prstGeom prst="triangle">
            <a:avLst>
              <a:gd name="adj" fmla="val 46875"/>
            </a:avLst>
          </a:prstGeom>
          <a:solidFill>
            <a:schemeClr val="tx1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8386591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>
            <a:extLst>
              <a:ext uri="{FF2B5EF4-FFF2-40B4-BE49-F238E27FC236}">
                <a16:creationId xmlns:a16="http://schemas.microsoft.com/office/drawing/2014/main" id="{023A6C57-2336-4885-87DA-8C3BEA72C1B6}"/>
              </a:ext>
            </a:extLst>
          </p:cNvPr>
          <p:cNvSpPr txBox="1">
            <a:spLocks/>
          </p:cNvSpPr>
          <p:nvPr/>
        </p:nvSpPr>
        <p:spPr>
          <a:xfrm>
            <a:off x="5325579" y="562728"/>
            <a:ext cx="6301522" cy="90644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2000" b="1" dirty="0" smtClean="0">
                <a:solidFill>
                  <a:srgbClr val="000000"/>
                </a:solidFill>
                <a:latin typeface="Bookman Old Style" panose="02050604050505020204" pitchFamily="18" charset="0"/>
              </a:rPr>
              <a:t>PEMBENTANGAN LAMAN WEB SELANGOR</a:t>
            </a:r>
          </a:p>
          <a:p>
            <a:r>
              <a:rPr lang="en-US" sz="2000" b="1" dirty="0" smtClean="0">
                <a:solidFill>
                  <a:srgbClr val="000000"/>
                </a:solidFill>
                <a:latin typeface="Bookman Old Style" panose="02050604050505020204" pitchFamily="18" charset="0"/>
              </a:rPr>
              <a:t>(TEKNIKAL) OLEH BPM:</a:t>
            </a:r>
            <a:endParaRPr lang="en-ZW" sz="2000" b="1" dirty="0">
              <a:solidFill>
                <a:srgbClr val="000000"/>
              </a:solidFill>
              <a:latin typeface="Bookman Old Style" panose="02050604050505020204" pitchFamily="18" charset="0"/>
            </a:endParaRPr>
          </a:p>
        </p:txBody>
      </p:sp>
      <p:sp>
        <p:nvSpPr>
          <p:cNvPr id="12" name="Round Single Corner Rectangle 11"/>
          <p:cNvSpPr/>
          <p:nvPr/>
        </p:nvSpPr>
        <p:spPr>
          <a:xfrm>
            <a:off x="654287" y="1683707"/>
            <a:ext cx="10814880" cy="1090002"/>
          </a:xfrm>
          <a:prstGeom prst="round1Rect">
            <a:avLst/>
          </a:prstGeom>
          <a:solidFill>
            <a:schemeClr val="bg1">
              <a:alpha val="90000"/>
            </a:schemeClr>
          </a:solidFill>
          <a:ln>
            <a:solidFill>
              <a:schemeClr val="tx1">
                <a:alpha val="90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dk2">
              <a:alpha val="90000"/>
              <a:tint val="40000"/>
              <a:hueOff val="0"/>
              <a:satOff val="0"/>
              <a:lumOff val="0"/>
              <a:alphaOff val="0"/>
            </a:schemeClr>
          </a:lnRef>
          <a:fillRef idx="1">
            <a:schemeClr val="dk2">
              <a:alpha val="90000"/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dk2">
              <a:alpha val="90000"/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85344" tIns="85344" rIns="113792" bIns="128016" numCol="1" spcCol="1270" anchor="t" anchorCtr="0">
            <a:noAutofit/>
          </a:bodyPr>
          <a:lstStyle/>
          <a:p>
            <a:pPr marL="342900" lvl="1" indent="-342900" defTabSz="71120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Font typeface="Arial" panose="020B0604020202020204" pitchFamily="34" charset="0"/>
              <a:buChar char="•"/>
            </a:pPr>
            <a:r>
              <a:rPr lang="en-US" dirty="0" smtClean="0">
                <a:latin typeface="Rockwell" panose="02060603020205020403" pitchFamily="18" charset="0"/>
              </a:rPr>
              <a:t>Host </a:t>
            </a:r>
            <a:r>
              <a:rPr lang="en-US" dirty="0" err="1" smtClean="0">
                <a:latin typeface="Rockwell" panose="02060603020205020403" pitchFamily="18" charset="0"/>
              </a:rPr>
              <a:t>terkini</a:t>
            </a:r>
            <a:r>
              <a:rPr lang="en-US" dirty="0" smtClean="0">
                <a:latin typeface="Rockwell" panose="02060603020205020403" pitchFamily="18" charset="0"/>
              </a:rPr>
              <a:t> di </a:t>
            </a:r>
            <a:r>
              <a:rPr lang="en-US" dirty="0" err="1" smtClean="0">
                <a:latin typeface="Rockwell" panose="02060603020205020403" pitchFamily="18" charset="0"/>
              </a:rPr>
              <a:t>Pusat</a:t>
            </a:r>
            <a:r>
              <a:rPr lang="en-US" dirty="0" smtClean="0">
                <a:latin typeface="Rockwell" panose="02060603020205020403" pitchFamily="18" charset="0"/>
              </a:rPr>
              <a:t> Data </a:t>
            </a:r>
            <a:r>
              <a:rPr lang="en-US" dirty="0" err="1" smtClean="0">
                <a:latin typeface="Rockwell" panose="02060603020205020403" pitchFamily="18" charset="0"/>
              </a:rPr>
              <a:t>Sektor</a:t>
            </a:r>
            <a:r>
              <a:rPr lang="en-US" dirty="0" smtClean="0">
                <a:latin typeface="Rockwell" panose="02060603020205020403" pitchFamily="18" charset="0"/>
              </a:rPr>
              <a:t> </a:t>
            </a:r>
            <a:r>
              <a:rPr lang="en-US" dirty="0" err="1" smtClean="0">
                <a:latin typeface="Rockwell" panose="02060603020205020403" pitchFamily="18" charset="0"/>
              </a:rPr>
              <a:t>Awam</a:t>
            </a:r>
            <a:r>
              <a:rPr lang="en-US" dirty="0" smtClean="0">
                <a:latin typeface="Rockwell" panose="02060603020205020403" pitchFamily="18" charset="0"/>
              </a:rPr>
              <a:t> (PDSA), </a:t>
            </a:r>
            <a:r>
              <a:rPr lang="en-US" dirty="0" err="1" smtClean="0">
                <a:latin typeface="Rockwell" panose="02060603020205020403" pitchFamily="18" charset="0"/>
              </a:rPr>
              <a:t>Cyberjaya</a:t>
            </a:r>
            <a:endParaRPr lang="en-US" dirty="0" smtClean="0">
              <a:latin typeface="Rockwell" panose="02060603020205020403" pitchFamily="18" charset="0"/>
            </a:endParaRPr>
          </a:p>
          <a:p>
            <a:pPr marL="0" lvl="1" defTabSz="71120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</a:pPr>
            <a:r>
              <a:rPr lang="en-US" dirty="0" smtClean="0">
                <a:latin typeface="Rockwell" panose="02060603020205020403" pitchFamily="18" charset="0"/>
              </a:rPr>
              <a:t>      </a:t>
            </a:r>
            <a:r>
              <a:rPr lang="en-US" dirty="0" err="1" smtClean="0">
                <a:latin typeface="Rockwell" panose="02060603020205020403" pitchFamily="18" charset="0"/>
              </a:rPr>
              <a:t>Mulai</a:t>
            </a:r>
            <a:r>
              <a:rPr lang="en-US" dirty="0" smtClean="0">
                <a:latin typeface="Rockwell" panose="02060603020205020403" pitchFamily="18" charset="0"/>
              </a:rPr>
              <a:t> 21/10/2019</a:t>
            </a:r>
          </a:p>
          <a:p>
            <a:pPr marL="342900" lvl="1" indent="-342900" defTabSz="71120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Font typeface="Arial" panose="020B0604020202020204" pitchFamily="34" charset="0"/>
              <a:buChar char="•"/>
            </a:pPr>
            <a:endParaRPr lang="en-US" dirty="0" smtClean="0">
              <a:latin typeface="Rockwell" panose="02060603020205020403" pitchFamily="18" charset="0"/>
            </a:endParaRPr>
          </a:p>
        </p:txBody>
      </p:sp>
      <p:sp>
        <p:nvSpPr>
          <p:cNvPr id="18" name="Round Single Corner Rectangle 17"/>
          <p:cNvSpPr/>
          <p:nvPr/>
        </p:nvSpPr>
        <p:spPr>
          <a:xfrm>
            <a:off x="654287" y="3398105"/>
            <a:ext cx="10814875" cy="3348680"/>
          </a:xfrm>
          <a:prstGeom prst="round1Rect">
            <a:avLst>
              <a:gd name="adj" fmla="val 8930"/>
            </a:avLst>
          </a:prstGeom>
          <a:solidFill>
            <a:schemeClr val="bg1">
              <a:alpha val="90000"/>
            </a:schemeClr>
          </a:solidFill>
          <a:ln>
            <a:solidFill>
              <a:schemeClr val="tx1">
                <a:alpha val="90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dk2">
              <a:alpha val="90000"/>
              <a:tint val="40000"/>
              <a:hueOff val="0"/>
              <a:satOff val="0"/>
              <a:lumOff val="0"/>
              <a:alphaOff val="0"/>
            </a:schemeClr>
          </a:lnRef>
          <a:fillRef idx="1">
            <a:schemeClr val="dk2">
              <a:alpha val="90000"/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dk2">
              <a:alpha val="90000"/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85344" tIns="85344" rIns="113792" bIns="128016" numCol="1" spcCol="1270" anchor="t" anchorCtr="0">
            <a:noAutofit/>
          </a:bodyPr>
          <a:lstStyle/>
          <a:p>
            <a:pPr marL="342900" lvl="1" indent="-342900" defTabSz="71120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Font typeface="Arial" panose="020B0604020202020204" pitchFamily="34" charset="0"/>
              <a:buChar char="•"/>
            </a:pPr>
            <a:r>
              <a:rPr lang="en-US" dirty="0" err="1" smtClean="0">
                <a:latin typeface="Rockwell" panose="02060603020205020403" pitchFamily="18" charset="0"/>
              </a:rPr>
              <a:t>Makluman</a:t>
            </a:r>
            <a:r>
              <a:rPr lang="en-US" dirty="0" smtClean="0">
                <a:latin typeface="Rockwell" panose="02060603020205020403" pitchFamily="18" charset="0"/>
              </a:rPr>
              <a:t> </a:t>
            </a:r>
            <a:r>
              <a:rPr lang="en-US" b="1" dirty="0" err="1" smtClean="0">
                <a:latin typeface="Rockwell" panose="02060603020205020403" pitchFamily="18" charset="0"/>
              </a:rPr>
              <a:t>tiada</a:t>
            </a:r>
            <a:r>
              <a:rPr lang="en-US" b="1" dirty="0" smtClean="0">
                <a:latin typeface="Rockwell" panose="02060603020205020403" pitchFamily="18" charset="0"/>
              </a:rPr>
              <a:t> </a:t>
            </a:r>
            <a:r>
              <a:rPr lang="en-US" b="1" dirty="0" err="1" smtClean="0">
                <a:latin typeface="Rockwell" panose="02060603020205020403" pitchFamily="18" charset="0"/>
              </a:rPr>
              <a:t>insiden</a:t>
            </a:r>
            <a:r>
              <a:rPr lang="en-US" b="1" dirty="0" smtClean="0">
                <a:latin typeface="Rockwell" panose="02060603020205020403" pitchFamily="18" charset="0"/>
              </a:rPr>
              <a:t> </a:t>
            </a:r>
            <a:r>
              <a:rPr lang="en-US" b="1" dirty="0" err="1" smtClean="0">
                <a:latin typeface="Rockwell" panose="02060603020205020403" pitchFamily="18" charset="0"/>
              </a:rPr>
              <a:t>keselamatan</a:t>
            </a:r>
            <a:r>
              <a:rPr lang="en-US" dirty="0" smtClean="0">
                <a:latin typeface="Rockwell" panose="02060603020205020403" pitchFamily="18" charset="0"/>
              </a:rPr>
              <a:t> </a:t>
            </a:r>
            <a:r>
              <a:rPr lang="en-US" dirty="0" err="1" smtClean="0">
                <a:latin typeface="Rockwell" panose="02060603020205020403" pitchFamily="18" charset="0"/>
              </a:rPr>
              <a:t>terhadap</a:t>
            </a:r>
            <a:r>
              <a:rPr lang="en-US" dirty="0" smtClean="0">
                <a:latin typeface="Rockwell" panose="02060603020205020403" pitchFamily="18" charset="0"/>
              </a:rPr>
              <a:t> </a:t>
            </a:r>
            <a:r>
              <a:rPr lang="en-US" dirty="0" err="1" smtClean="0">
                <a:latin typeface="Rockwell" panose="02060603020205020403" pitchFamily="18" charset="0"/>
              </a:rPr>
              <a:t>laman</a:t>
            </a:r>
            <a:r>
              <a:rPr lang="en-US" dirty="0" smtClean="0">
                <a:latin typeface="Rockwell" panose="02060603020205020403" pitchFamily="18" charset="0"/>
              </a:rPr>
              <a:t> web</a:t>
            </a:r>
          </a:p>
          <a:p>
            <a:pPr marL="342900" lvl="1" indent="-342900" defTabSz="71120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Font typeface="Arial" panose="020B0604020202020204" pitchFamily="34" charset="0"/>
              <a:buChar char="•"/>
            </a:pPr>
            <a:r>
              <a:rPr lang="en-US" dirty="0" err="1" smtClean="0">
                <a:latin typeface="Rockwell" panose="02060603020205020403" pitchFamily="18" charset="0"/>
              </a:rPr>
              <a:t>Keperluan</a:t>
            </a:r>
            <a:r>
              <a:rPr lang="en-US" dirty="0" smtClean="0">
                <a:latin typeface="Rockwell" panose="02060603020205020403" pitchFamily="18" charset="0"/>
              </a:rPr>
              <a:t> </a:t>
            </a:r>
            <a:r>
              <a:rPr lang="en-US" dirty="0" err="1" smtClean="0">
                <a:latin typeface="Rockwell" panose="02060603020205020403" pitchFamily="18" charset="0"/>
              </a:rPr>
              <a:t>setiap</a:t>
            </a:r>
            <a:r>
              <a:rPr lang="en-US" dirty="0" smtClean="0">
                <a:latin typeface="Rockwell" panose="02060603020205020403" pitchFamily="18" charset="0"/>
              </a:rPr>
              <a:t> </a:t>
            </a:r>
            <a:r>
              <a:rPr lang="en-US" dirty="0" err="1" smtClean="0">
                <a:latin typeface="Rockwell" panose="02060603020205020403" pitchFamily="18" charset="0"/>
              </a:rPr>
              <a:t>jabatan</a:t>
            </a:r>
            <a:r>
              <a:rPr lang="en-US" dirty="0" smtClean="0">
                <a:latin typeface="Rockwell" panose="02060603020205020403" pitchFamily="18" charset="0"/>
              </a:rPr>
              <a:t> </a:t>
            </a:r>
            <a:r>
              <a:rPr lang="en-US" dirty="0" err="1" smtClean="0">
                <a:latin typeface="Rockwell" panose="02060603020205020403" pitchFamily="18" charset="0"/>
              </a:rPr>
              <a:t>mempunyai</a:t>
            </a:r>
            <a:r>
              <a:rPr lang="en-US" dirty="0" smtClean="0">
                <a:latin typeface="Rockwell" panose="02060603020205020403" pitchFamily="18" charset="0"/>
              </a:rPr>
              <a:t> </a:t>
            </a:r>
            <a:r>
              <a:rPr lang="en-US" b="1" dirty="0" err="1" smtClean="0">
                <a:latin typeface="Rockwell" panose="02060603020205020403" pitchFamily="18" charset="0"/>
              </a:rPr>
              <a:t>Jawatankuasa</a:t>
            </a:r>
            <a:r>
              <a:rPr lang="en-US" b="1" dirty="0" smtClean="0">
                <a:latin typeface="Rockwell" panose="02060603020205020403" pitchFamily="18" charset="0"/>
              </a:rPr>
              <a:t> </a:t>
            </a:r>
            <a:r>
              <a:rPr lang="en-US" b="1" dirty="0" err="1" smtClean="0">
                <a:latin typeface="Rockwell" panose="02060603020205020403" pitchFamily="18" charset="0"/>
              </a:rPr>
              <a:t>Kerja</a:t>
            </a:r>
            <a:r>
              <a:rPr lang="en-US" b="1" dirty="0" smtClean="0">
                <a:latin typeface="Rockwell" panose="02060603020205020403" pitchFamily="18" charset="0"/>
              </a:rPr>
              <a:t> &amp; </a:t>
            </a:r>
            <a:r>
              <a:rPr lang="en-US" b="1" dirty="0" err="1" smtClean="0">
                <a:latin typeface="Rockwell" panose="02060603020205020403" pitchFamily="18" charset="0"/>
              </a:rPr>
              <a:t>Jawatankuasa</a:t>
            </a:r>
            <a:r>
              <a:rPr lang="en-US" b="1" dirty="0" smtClean="0">
                <a:latin typeface="Rockwell" panose="02060603020205020403" pitchFamily="18" charset="0"/>
              </a:rPr>
              <a:t> </a:t>
            </a:r>
            <a:r>
              <a:rPr lang="en-US" b="1" dirty="0" err="1" smtClean="0">
                <a:latin typeface="Rockwell" panose="02060603020205020403" pitchFamily="18" charset="0"/>
              </a:rPr>
              <a:t>Teknikal</a:t>
            </a:r>
            <a:r>
              <a:rPr lang="en-US" b="1" dirty="0" smtClean="0">
                <a:latin typeface="Rockwell" panose="02060603020205020403" pitchFamily="18" charset="0"/>
              </a:rPr>
              <a:t> </a:t>
            </a:r>
            <a:r>
              <a:rPr lang="en-US" b="1" dirty="0" err="1">
                <a:latin typeface="Rockwell" panose="02060603020205020403" pitchFamily="18" charset="0"/>
              </a:rPr>
              <a:t>L</a:t>
            </a:r>
            <a:r>
              <a:rPr lang="en-US" b="1" dirty="0" err="1" smtClean="0">
                <a:latin typeface="Rockwell" panose="02060603020205020403" pitchFamily="18" charset="0"/>
              </a:rPr>
              <a:t>aman</a:t>
            </a:r>
            <a:r>
              <a:rPr lang="en-US" b="1" dirty="0" smtClean="0">
                <a:latin typeface="Rockwell" panose="02060603020205020403" pitchFamily="18" charset="0"/>
              </a:rPr>
              <a:t> Web</a:t>
            </a:r>
          </a:p>
        </p:txBody>
      </p:sp>
      <p:pic>
        <p:nvPicPr>
          <p:cNvPr id="13" name="image5.png"/>
          <p:cNvPicPr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843849" y="4156740"/>
            <a:ext cx="6104237" cy="2497374"/>
          </a:xfrm>
          <a:prstGeom prst="rect">
            <a:avLst/>
          </a:prstGeom>
        </p:spPr>
      </p:pic>
      <p:sp>
        <p:nvSpPr>
          <p:cNvPr id="14" name="Round Single Corner Rectangle 13"/>
          <p:cNvSpPr/>
          <p:nvPr/>
        </p:nvSpPr>
        <p:spPr>
          <a:xfrm>
            <a:off x="657781" y="1258925"/>
            <a:ext cx="2362125" cy="429078"/>
          </a:xfrm>
          <a:prstGeom prst="round1Rect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lumMod val="75000"/>
                  <a:shade val="30000"/>
                  <a:satMod val="115000"/>
                </a:schemeClr>
              </a:gs>
              <a:gs pos="50000">
                <a:schemeClr val="accent1">
                  <a:lumMod val="75000"/>
                  <a:shade val="67500"/>
                  <a:satMod val="115000"/>
                </a:schemeClr>
              </a:gs>
              <a:gs pos="100000">
                <a:schemeClr val="accent1">
                  <a:lumMod val="75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dk2">
              <a:hueOff val="0"/>
              <a:satOff val="0"/>
              <a:lumOff val="0"/>
              <a:alphaOff val="0"/>
            </a:schemeClr>
          </a:lnRef>
          <a:fillRef idx="1">
            <a:schemeClr val="dk2">
              <a:hueOff val="0"/>
              <a:satOff val="0"/>
              <a:lumOff val="0"/>
              <a:alphaOff val="0"/>
            </a:schemeClr>
          </a:fillRef>
          <a:effectRef idx="0">
            <a:schemeClr val="dk2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13792" tIns="65024" rIns="113792" bIns="65024" numCol="1" spcCol="1270" anchor="ctr" anchorCtr="0">
            <a:noAutofit/>
          </a:bodyPr>
          <a:lstStyle/>
          <a:p>
            <a:pPr lvl="0" defTabSz="7112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b="1" kern="1200" dirty="0" smtClean="0">
                <a:solidFill>
                  <a:schemeClr val="bg1"/>
                </a:solidFill>
                <a:latin typeface="Rockwell" panose="02060603020205020403" pitchFamily="18" charset="0"/>
              </a:rPr>
              <a:t>2. Hosting</a:t>
            </a:r>
            <a:endParaRPr lang="en-US" b="1" kern="1200" dirty="0">
              <a:solidFill>
                <a:schemeClr val="bg1"/>
              </a:solidFill>
              <a:latin typeface="Rockwell" panose="02060603020205020403" pitchFamily="18" charset="0"/>
            </a:endParaRPr>
          </a:p>
        </p:txBody>
      </p:sp>
      <p:sp>
        <p:nvSpPr>
          <p:cNvPr id="15" name="Round Single Corner Rectangle 14"/>
          <p:cNvSpPr/>
          <p:nvPr/>
        </p:nvSpPr>
        <p:spPr>
          <a:xfrm>
            <a:off x="657781" y="2969027"/>
            <a:ext cx="4241879" cy="429078"/>
          </a:xfrm>
          <a:prstGeom prst="round1Rect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lumMod val="75000"/>
                  <a:shade val="30000"/>
                  <a:satMod val="115000"/>
                </a:schemeClr>
              </a:gs>
              <a:gs pos="50000">
                <a:schemeClr val="accent1">
                  <a:lumMod val="75000"/>
                  <a:shade val="67500"/>
                  <a:satMod val="115000"/>
                </a:schemeClr>
              </a:gs>
              <a:gs pos="100000">
                <a:schemeClr val="accent1">
                  <a:lumMod val="75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dk2">
              <a:hueOff val="0"/>
              <a:satOff val="0"/>
              <a:lumOff val="0"/>
              <a:alphaOff val="0"/>
            </a:schemeClr>
          </a:lnRef>
          <a:fillRef idx="1">
            <a:schemeClr val="dk2">
              <a:hueOff val="0"/>
              <a:satOff val="0"/>
              <a:lumOff val="0"/>
              <a:alphaOff val="0"/>
            </a:schemeClr>
          </a:fillRef>
          <a:effectRef idx="0">
            <a:schemeClr val="dk2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13792" tIns="65024" rIns="113792" bIns="65024" numCol="1" spcCol="1270" anchor="ctr" anchorCtr="0">
            <a:noAutofit/>
          </a:bodyPr>
          <a:lstStyle/>
          <a:p>
            <a:pPr lvl="0" defTabSz="7112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b="1" kern="1200" dirty="0" smtClean="0">
                <a:solidFill>
                  <a:schemeClr val="bg1"/>
                </a:solidFill>
                <a:latin typeface="Rockwell" panose="02060603020205020403" pitchFamily="18" charset="0"/>
              </a:rPr>
              <a:t>3. </a:t>
            </a:r>
            <a:r>
              <a:rPr lang="en-US" b="1" kern="1200" dirty="0" err="1" smtClean="0">
                <a:solidFill>
                  <a:schemeClr val="bg1"/>
                </a:solidFill>
                <a:latin typeface="Rockwell" panose="02060603020205020403" pitchFamily="18" charset="0"/>
              </a:rPr>
              <a:t>Isu</a:t>
            </a:r>
            <a:r>
              <a:rPr lang="en-US" b="1" kern="1200" dirty="0" smtClean="0">
                <a:solidFill>
                  <a:schemeClr val="bg1"/>
                </a:solidFill>
                <a:latin typeface="Rockwell" panose="02060603020205020403" pitchFamily="18" charset="0"/>
              </a:rPr>
              <a:t>/</a:t>
            </a:r>
            <a:r>
              <a:rPr lang="en-US" b="1" kern="1200" dirty="0" err="1" smtClean="0">
                <a:solidFill>
                  <a:schemeClr val="bg1"/>
                </a:solidFill>
                <a:latin typeface="Rockwell" panose="02060603020205020403" pitchFamily="18" charset="0"/>
              </a:rPr>
              <a:t>Cadangan</a:t>
            </a:r>
            <a:r>
              <a:rPr lang="en-US" b="1" kern="1200" dirty="0" smtClean="0">
                <a:solidFill>
                  <a:schemeClr val="bg1"/>
                </a:solidFill>
                <a:latin typeface="Rockwell" panose="02060603020205020403" pitchFamily="18" charset="0"/>
              </a:rPr>
              <a:t> </a:t>
            </a:r>
            <a:r>
              <a:rPr lang="en-US" b="1" kern="1200" dirty="0" err="1" smtClean="0">
                <a:solidFill>
                  <a:schemeClr val="bg1"/>
                </a:solidFill>
                <a:latin typeface="Rockwell" panose="02060603020205020403" pitchFamily="18" charset="0"/>
              </a:rPr>
              <a:t>Penambahbaikan</a:t>
            </a:r>
            <a:endParaRPr lang="en-US" b="1" kern="1200" dirty="0">
              <a:solidFill>
                <a:schemeClr val="bg1"/>
              </a:solidFill>
              <a:latin typeface="Rockwell" panose="020606030202050204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83511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0962" y="-1"/>
            <a:ext cx="12252962" cy="6949441"/>
          </a:xfrm>
          <a:prstGeom prst="rect">
            <a:avLst/>
          </a:prstGeom>
        </p:spPr>
      </p:pic>
      <p:sp>
        <p:nvSpPr>
          <p:cNvPr id="3" name="Title 1">
            <a:extLst>
              <a:ext uri="{FF2B5EF4-FFF2-40B4-BE49-F238E27FC236}">
                <a16:creationId xmlns:a16="http://schemas.microsoft.com/office/drawing/2014/main" id="{023A6C57-2336-4885-87DA-8C3BEA72C1B6}"/>
              </a:ext>
            </a:extLst>
          </p:cNvPr>
          <p:cNvSpPr txBox="1">
            <a:spLocks/>
          </p:cNvSpPr>
          <p:nvPr/>
        </p:nvSpPr>
        <p:spPr>
          <a:xfrm>
            <a:off x="-60961" y="2199504"/>
            <a:ext cx="12252959" cy="2057400"/>
          </a:xfrm>
          <a:prstGeom prst="rect">
            <a:avLst/>
          </a:prstGeom>
          <a:solidFill>
            <a:srgbClr val="3399FF">
              <a:alpha val="72941"/>
            </a:srgbClr>
          </a:solidFill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4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2.</a:t>
            </a:r>
          </a:p>
          <a:p>
            <a:r>
              <a:rPr lang="en-US" sz="4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PEMANTAUAN</a:t>
            </a:r>
          </a:p>
          <a:p>
            <a:r>
              <a:rPr lang="en-US" sz="4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KANDUNGAN LAMAN WEB</a:t>
            </a:r>
          </a:p>
        </p:txBody>
      </p:sp>
      <p:pic>
        <p:nvPicPr>
          <p:cNvPr id="6" name="Picture 5"/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7795" y="144780"/>
            <a:ext cx="533441" cy="789657"/>
          </a:xfrm>
          <a:prstGeom prst="rect">
            <a:avLst/>
          </a:prstGeom>
        </p:spPr>
      </p:pic>
      <p:sp>
        <p:nvSpPr>
          <p:cNvPr id="9" name="Title 1">
            <a:extLst>
              <a:ext uri="{FF2B5EF4-FFF2-40B4-BE49-F238E27FC236}">
                <a16:creationId xmlns:a16="http://schemas.microsoft.com/office/drawing/2014/main" id="{023A6C57-2336-4885-87DA-8C3BEA72C1B6}"/>
              </a:ext>
            </a:extLst>
          </p:cNvPr>
          <p:cNvSpPr txBox="1">
            <a:spLocks/>
          </p:cNvSpPr>
          <p:nvPr/>
        </p:nvSpPr>
        <p:spPr>
          <a:xfrm>
            <a:off x="918859" y="228911"/>
            <a:ext cx="6056530" cy="461415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0000" lnSpcReduction="1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sz="1600" b="1" dirty="0" smtClean="0">
                <a:solidFill>
                  <a:schemeClr val="bg1"/>
                </a:solidFill>
                <a:latin typeface="Bookman Old Style" panose="02050604050505020204" pitchFamily="18" charset="0"/>
              </a:rPr>
              <a:t>MESYUARAT</a:t>
            </a:r>
            <a:r>
              <a:rPr lang="en-US" sz="1600" b="1" baseline="0" dirty="0" smtClean="0">
                <a:solidFill>
                  <a:schemeClr val="bg1"/>
                </a:solidFill>
                <a:latin typeface="Bookman Old Style" panose="02050604050505020204" pitchFamily="18" charset="0"/>
              </a:rPr>
              <a:t> PEMANTAUAN LAMAN WEB JABATAN/AGENSI</a:t>
            </a:r>
          </a:p>
          <a:p>
            <a:pPr algn="l"/>
            <a:r>
              <a:rPr lang="en-US" sz="1600" b="1" baseline="0" dirty="0" smtClean="0">
                <a:solidFill>
                  <a:schemeClr val="bg1"/>
                </a:solidFill>
                <a:latin typeface="Bookman Old Style" panose="02050604050505020204" pitchFamily="18" charset="0"/>
              </a:rPr>
              <a:t>DI BAWAH KERAJAAN NEGERI </a:t>
            </a:r>
            <a:r>
              <a:rPr lang="en-US" sz="1600" b="1" dirty="0" smtClean="0">
                <a:solidFill>
                  <a:schemeClr val="bg1"/>
                </a:solidFill>
                <a:latin typeface="Bookman Old Style" panose="02050604050505020204" pitchFamily="18" charset="0"/>
              </a:rPr>
              <a:t>SELANGOR</a:t>
            </a:r>
            <a:endParaRPr lang="en-ZW" sz="1600" b="1" dirty="0">
              <a:solidFill>
                <a:schemeClr val="bg1"/>
              </a:solidFill>
              <a:latin typeface="Bookman Old Style" panose="02050604050505020204" pitchFamily="18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1034246" y="715447"/>
            <a:ext cx="5488087" cy="59010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MY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710227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250" autoRev="1" fill="remov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7" dur="250" autoRev="1" fill="remove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8" dur="250" autoRev="1" fill="remove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250" autoRev="1" fill="remove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" name="Group 17"/>
          <p:cNvGrpSpPr/>
          <p:nvPr/>
        </p:nvGrpSpPr>
        <p:grpSpPr>
          <a:xfrm>
            <a:off x="163527" y="696608"/>
            <a:ext cx="12204022" cy="6068795"/>
            <a:chOff x="163527" y="696608"/>
            <a:chExt cx="12204022" cy="6068795"/>
          </a:xfrm>
        </p:grpSpPr>
        <p:sp>
          <p:nvSpPr>
            <p:cNvPr id="14" name="Rounded Rectangle 13"/>
            <p:cNvSpPr/>
            <p:nvPr/>
          </p:nvSpPr>
          <p:spPr>
            <a:xfrm>
              <a:off x="7498439" y="1565605"/>
              <a:ext cx="4570805" cy="3772061"/>
            </a:xfrm>
            <a:prstGeom prst="roundRect">
              <a:avLst>
                <a:gd name="adj" fmla="val 5046"/>
              </a:avLst>
            </a:prstGeom>
            <a:ln>
              <a:prstDash val="dash"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MY"/>
            </a:p>
          </p:txBody>
        </p:sp>
        <p:grpSp>
          <p:nvGrpSpPr>
            <p:cNvPr id="4" name="Group 3"/>
            <p:cNvGrpSpPr/>
            <p:nvPr/>
          </p:nvGrpSpPr>
          <p:grpSpPr>
            <a:xfrm>
              <a:off x="163527" y="696608"/>
              <a:ext cx="12204022" cy="6068795"/>
              <a:chOff x="128803" y="708182"/>
              <a:chExt cx="12204022" cy="6068795"/>
            </a:xfrm>
          </p:grpSpPr>
          <p:sp>
            <p:nvSpPr>
              <p:cNvPr id="13" name="Rounded Rectangle 12"/>
              <p:cNvSpPr/>
              <p:nvPr/>
            </p:nvSpPr>
            <p:spPr>
              <a:xfrm>
                <a:off x="128803" y="850739"/>
                <a:ext cx="7255845" cy="5926238"/>
              </a:xfrm>
              <a:prstGeom prst="roundRect">
                <a:avLst>
                  <a:gd name="adj" fmla="val 5046"/>
                </a:avLst>
              </a:prstGeom>
              <a:ln>
                <a:prstDash val="dash"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MY"/>
              </a:p>
            </p:txBody>
          </p:sp>
          <p:sp>
            <p:nvSpPr>
              <p:cNvPr id="3" name="Title 1">
                <a:extLst>
                  <a:ext uri="{FF2B5EF4-FFF2-40B4-BE49-F238E27FC236}">
                    <a16:creationId xmlns:a16="http://schemas.microsoft.com/office/drawing/2014/main" id="{023A6C57-2336-4885-87DA-8C3BEA72C1B6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989752" y="708182"/>
                <a:ext cx="6254328" cy="710608"/>
              </a:xfrm>
              <a:prstGeom prst="rect">
                <a:avLst/>
              </a:prstGeom>
            </p:spPr>
            <p:txBody>
              <a:bodyPr vert="horz" lIns="91440" tIns="45720" rIns="91440" bIns="45720" rtlCol="0" anchor="b">
                <a:normAutofit fontScale="90000"/>
              </a:bodyPr>
              <a:lstStyle>
                <a:lvl1pPr algn="ctr" defTabSz="914400" rtl="0" eaLnBrk="1" latinLnBrk="0" hangingPunct="1">
                  <a:lnSpc>
                    <a:spcPct val="90000"/>
                  </a:lnSpc>
                  <a:spcBef>
                    <a:spcPct val="0"/>
                  </a:spcBef>
                  <a:buNone/>
                  <a:defRPr sz="6000" kern="1200">
                    <a:solidFill>
                      <a:schemeClr val="tx1"/>
                    </a:solidFill>
                    <a:latin typeface="+mj-lt"/>
                    <a:ea typeface="+mj-ea"/>
                    <a:cs typeface="+mj-cs"/>
                  </a:defRPr>
                </a:lvl1pPr>
              </a:lstStyle>
              <a:p>
                <a:r>
                  <a:rPr lang="en-US" sz="2400" b="1" dirty="0" smtClean="0">
                    <a:solidFill>
                      <a:srgbClr val="000000"/>
                    </a:solidFill>
                    <a:latin typeface="Bookman Old Style" panose="02050604050505020204" pitchFamily="18" charset="0"/>
                  </a:rPr>
                  <a:t>PEMANTAUAN KANDUNGAN LAMAN WEB</a:t>
                </a:r>
              </a:p>
              <a:p>
                <a:r>
                  <a:rPr lang="en-US" sz="1200" b="1" dirty="0" smtClean="0">
                    <a:solidFill>
                      <a:srgbClr val="000000"/>
                    </a:solidFill>
                    <a:latin typeface="Bookman Old Style" panose="02050604050505020204" pitchFamily="18" charset="0"/>
                  </a:rPr>
                  <a:t>BERDASARKAN PEKELILING PKPA Bil.2 </a:t>
                </a:r>
                <a:r>
                  <a:rPr lang="en-US" sz="1200" b="1" dirty="0" err="1" smtClean="0">
                    <a:solidFill>
                      <a:srgbClr val="000000"/>
                    </a:solidFill>
                    <a:latin typeface="Bookman Old Style" panose="02050604050505020204" pitchFamily="18" charset="0"/>
                  </a:rPr>
                  <a:t>Tahun</a:t>
                </a:r>
                <a:r>
                  <a:rPr lang="en-US" sz="1200" b="1" dirty="0" smtClean="0">
                    <a:solidFill>
                      <a:srgbClr val="000000"/>
                    </a:solidFill>
                    <a:latin typeface="Bookman Old Style" panose="02050604050505020204" pitchFamily="18" charset="0"/>
                  </a:rPr>
                  <a:t> 2015</a:t>
                </a:r>
                <a:endParaRPr lang="en-ZW" sz="1200" b="1" dirty="0">
                  <a:solidFill>
                    <a:srgbClr val="000000"/>
                  </a:solidFill>
                  <a:latin typeface="Bookman Old Style" panose="02050604050505020204" pitchFamily="18" charset="0"/>
                </a:endParaRPr>
              </a:p>
            </p:txBody>
          </p:sp>
          <p:sp>
            <p:nvSpPr>
              <p:cNvPr id="7" name="Title 1">
                <a:extLst>
                  <a:ext uri="{FF2B5EF4-FFF2-40B4-BE49-F238E27FC236}">
                    <a16:creationId xmlns:a16="http://schemas.microsoft.com/office/drawing/2014/main" id="{023A6C57-2336-4885-87DA-8C3BEA72C1B6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7176304" y="1597038"/>
                <a:ext cx="5156521" cy="944619"/>
              </a:xfrm>
              <a:prstGeom prst="rect">
                <a:avLst/>
              </a:prstGeom>
            </p:spPr>
            <p:txBody>
              <a:bodyPr vert="horz" lIns="91440" tIns="45720" rIns="91440" bIns="45720" rtlCol="0" anchor="b">
                <a:normAutofit fontScale="90000" lnSpcReduction="20000"/>
              </a:bodyPr>
              <a:lstStyle>
                <a:lvl1pPr algn="ctr" defTabSz="914400" rtl="0" eaLnBrk="1" latinLnBrk="0" hangingPunct="1">
                  <a:lnSpc>
                    <a:spcPct val="90000"/>
                  </a:lnSpc>
                  <a:spcBef>
                    <a:spcPct val="0"/>
                  </a:spcBef>
                  <a:buNone/>
                  <a:defRPr sz="6000" kern="1200">
                    <a:solidFill>
                      <a:schemeClr val="tx1"/>
                    </a:solidFill>
                    <a:latin typeface="+mj-lt"/>
                    <a:ea typeface="+mj-ea"/>
                    <a:cs typeface="+mj-cs"/>
                  </a:defRPr>
                </a:lvl1pPr>
              </a:lstStyle>
              <a:p>
                <a:r>
                  <a:rPr lang="en-US" sz="2200" b="1" dirty="0" smtClean="0">
                    <a:solidFill>
                      <a:srgbClr val="000000"/>
                    </a:solidFill>
                    <a:latin typeface="Bookman Old Style" panose="02050604050505020204" pitchFamily="18" charset="0"/>
                  </a:rPr>
                  <a:t>PEMANTAUAN PENYERAGAMAN </a:t>
                </a:r>
                <a:r>
                  <a:rPr lang="en-US" sz="2200" b="1" i="1" dirty="0" smtClean="0">
                    <a:solidFill>
                      <a:srgbClr val="000000"/>
                    </a:solidFill>
                    <a:latin typeface="Bookman Old Style" panose="02050604050505020204" pitchFamily="18" charset="0"/>
                  </a:rPr>
                  <a:t>DESIGN:</a:t>
                </a:r>
              </a:p>
              <a:p>
                <a:r>
                  <a:rPr lang="en-US" sz="2200" b="1" dirty="0" smtClean="0">
                    <a:solidFill>
                      <a:srgbClr val="000000"/>
                    </a:solidFill>
                    <a:latin typeface="Bookman Old Style" panose="02050604050505020204" pitchFamily="18" charset="0"/>
                  </a:rPr>
                  <a:t>LOKASI MENU MAKLUMBALAS</a:t>
                </a:r>
              </a:p>
              <a:p>
                <a:r>
                  <a:rPr lang="en-US" sz="1300" b="1" dirty="0" smtClean="0">
                    <a:solidFill>
                      <a:srgbClr val="000000"/>
                    </a:solidFill>
                    <a:latin typeface="Bookman Old Style" panose="02050604050505020204" pitchFamily="18" charset="0"/>
                  </a:rPr>
                  <a:t>BERDASARKAN PEKELILING PKPA Bil.1 </a:t>
                </a:r>
                <a:r>
                  <a:rPr lang="en-US" sz="1300" b="1" dirty="0" err="1" smtClean="0">
                    <a:solidFill>
                      <a:srgbClr val="000000"/>
                    </a:solidFill>
                    <a:latin typeface="Bookman Old Style" panose="02050604050505020204" pitchFamily="18" charset="0"/>
                  </a:rPr>
                  <a:t>Tahun</a:t>
                </a:r>
                <a:r>
                  <a:rPr lang="en-US" sz="1300" b="1" dirty="0" smtClean="0">
                    <a:solidFill>
                      <a:srgbClr val="000000"/>
                    </a:solidFill>
                    <a:latin typeface="Bookman Old Style" panose="02050604050505020204" pitchFamily="18" charset="0"/>
                  </a:rPr>
                  <a:t> 2019</a:t>
                </a:r>
                <a:endParaRPr lang="en-ZW" sz="1300" b="1" dirty="0">
                  <a:solidFill>
                    <a:srgbClr val="000000"/>
                  </a:solidFill>
                  <a:latin typeface="Bookman Old Style" panose="02050604050505020204" pitchFamily="18" charset="0"/>
                </a:endParaRPr>
              </a:p>
            </p:txBody>
          </p:sp>
          <p:pic>
            <p:nvPicPr>
              <p:cNvPr id="2" name="Picture 1"/>
              <p:cNvPicPr>
                <a:picLocks noChangeAspect="1"/>
              </p:cNvPicPr>
              <p:nvPr/>
            </p:nvPicPr>
            <p:blipFill rotWithShape="1">
              <a:blip r:embed="rId3"/>
              <a:srcRect r="1147"/>
              <a:stretch/>
            </p:blipFill>
            <p:spPr>
              <a:xfrm>
                <a:off x="7648007" y="2551356"/>
                <a:ext cx="714798" cy="872564"/>
              </a:xfrm>
              <a:prstGeom prst="rect">
                <a:avLst/>
              </a:prstGeom>
              <a:ln w="19050" cap="sq">
                <a:solidFill>
                  <a:srgbClr val="000000"/>
                </a:solidFill>
                <a:prstDash val="solid"/>
                <a:miter lim="800000"/>
              </a:ln>
              <a:effectLst>
                <a:outerShdw blurRad="50800" dist="38100" dir="2700000" algn="tl" rotWithShape="0">
                  <a:srgbClr val="000000">
                    <a:alpha val="43000"/>
                  </a:srgbClr>
                </a:outerShdw>
              </a:effectLst>
            </p:spPr>
          </p:pic>
          <p:pic>
            <p:nvPicPr>
              <p:cNvPr id="8" name="Picture 7"/>
              <p:cNvPicPr>
                <a:picLocks noChangeAspect="1"/>
              </p:cNvPicPr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260177" y="961333"/>
                <a:ext cx="805775" cy="1076116"/>
              </a:xfrm>
              <a:prstGeom prst="rect">
                <a:avLst/>
              </a:prstGeom>
              <a:ln w="19050" cap="sq">
                <a:solidFill>
                  <a:srgbClr val="000000"/>
                </a:solidFill>
                <a:prstDash val="solid"/>
                <a:miter lim="800000"/>
              </a:ln>
              <a:effectLst>
                <a:outerShdw blurRad="50800" dist="38100" dir="2700000" algn="tl" rotWithShape="0">
                  <a:srgbClr val="000000">
                    <a:alpha val="43000"/>
                  </a:srgbClr>
                </a:outerShdw>
              </a:effectLst>
            </p:spPr>
          </p:pic>
          <p:sp>
            <p:nvSpPr>
              <p:cNvPr id="9" name="Rectangle 8"/>
              <p:cNvSpPr/>
              <p:nvPr/>
            </p:nvSpPr>
            <p:spPr>
              <a:xfrm>
                <a:off x="2562431" y="3936554"/>
                <a:ext cx="431528" cy="58477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US" sz="3200" b="1" dirty="0" smtClean="0">
                    <a:solidFill>
                      <a:srgbClr val="000000"/>
                    </a:solidFill>
                    <a:latin typeface="Bookman Old Style" panose="02050604050505020204" pitchFamily="18" charset="0"/>
                  </a:rPr>
                  <a:t>+</a:t>
                </a:r>
                <a:endParaRPr lang="en-MY" sz="3200" dirty="0"/>
              </a:p>
            </p:txBody>
          </p:sp>
          <p:pic>
            <p:nvPicPr>
              <p:cNvPr id="10" name="Picture 9"/>
              <p:cNvPicPr>
                <a:picLocks noChangeAspect="1"/>
              </p:cNvPicPr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8384820" y="2645030"/>
                <a:ext cx="3557627" cy="2548241"/>
              </a:xfrm>
              <a:prstGeom prst="rect">
                <a:avLst/>
              </a:prstGeom>
            </p:spPr>
          </p:pic>
          <p:pic>
            <p:nvPicPr>
              <p:cNvPr id="11" name="Picture 10"/>
              <p:cNvPicPr>
                <a:picLocks noChangeAspect="1"/>
              </p:cNvPicPr>
              <p:nvPr/>
            </p:nvPicPr>
            <p:blipFill rotWithShape="1"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6870" t="14166" r="8062" b="42184"/>
              <a:stretch/>
            </p:blipFill>
            <p:spPr>
              <a:xfrm>
                <a:off x="803204" y="4991935"/>
                <a:ext cx="4469186" cy="1744145"/>
              </a:xfrm>
              <a:prstGeom prst="rect">
                <a:avLst/>
              </a:prstGeom>
            </p:spPr>
          </p:pic>
          <p:pic>
            <p:nvPicPr>
              <p:cNvPr id="12" name="Picture 11"/>
              <p:cNvPicPr>
                <a:picLocks noChangeAspect="1"/>
              </p:cNvPicPr>
              <p:nvPr/>
            </p:nvPicPr>
            <p:blipFill rotWithShape="1">
              <a:blip r:embed="rId7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6207" t="12152" r="7968" b="2728"/>
              <a:stretch/>
            </p:blipFill>
            <p:spPr>
              <a:xfrm>
                <a:off x="882271" y="1439111"/>
                <a:ext cx="6369672" cy="3559610"/>
              </a:xfrm>
              <a:prstGeom prst="rect">
                <a:avLst/>
              </a:prstGeom>
            </p:spPr>
          </p:pic>
          <p:sp>
            <p:nvSpPr>
              <p:cNvPr id="15" name="Rectangle 14"/>
              <p:cNvSpPr/>
              <p:nvPr/>
            </p:nvSpPr>
            <p:spPr>
              <a:xfrm>
                <a:off x="7384648" y="1019294"/>
                <a:ext cx="514325" cy="646331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US" sz="3600" b="1" dirty="0" smtClean="0">
                    <a:solidFill>
                      <a:srgbClr val="000000"/>
                    </a:solidFill>
                    <a:latin typeface="Bookman Old Style" panose="02050604050505020204" pitchFamily="18" charset="0"/>
                  </a:rPr>
                  <a:t>+</a:t>
                </a:r>
                <a:endParaRPr lang="en-MY" sz="3600" dirty="0"/>
              </a:p>
            </p:txBody>
          </p:sp>
        </p:grpSp>
      </p:grpSp>
      <p:sp>
        <p:nvSpPr>
          <p:cNvPr id="19" name="Rectangle 18"/>
          <p:cNvSpPr/>
          <p:nvPr/>
        </p:nvSpPr>
        <p:spPr>
          <a:xfrm>
            <a:off x="9452563" y="5870436"/>
            <a:ext cx="1306768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6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ookman Old Style" panose="02050604050505020204" pitchFamily="18" charset="0"/>
              </a:rPr>
              <a:t>DIPANTAU</a:t>
            </a:r>
            <a:endParaRPr lang="en-MY" sz="1600" b="1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20" name="8-Point Star 19"/>
          <p:cNvSpPr/>
          <p:nvPr/>
        </p:nvSpPr>
        <p:spPr>
          <a:xfrm>
            <a:off x="7524237" y="5314629"/>
            <a:ext cx="1902528" cy="1427131"/>
          </a:xfrm>
          <a:prstGeom prst="star8">
            <a:avLst/>
          </a:prstGeom>
          <a:solidFill>
            <a:srgbClr val="20B3B0"/>
          </a:solidFill>
          <a:ln w="76200">
            <a:solidFill>
              <a:schemeClr val="bg1"/>
            </a:solidFill>
          </a:ln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spcFirstLastPara="0" vert="horz" wrap="square" lIns="113792" tIns="65024" rIns="113792" bIns="65024" numCol="1" spcCol="1270" anchor="ctr" anchorCtr="0">
            <a:noAutofit/>
          </a:bodyPr>
          <a:lstStyle/>
          <a:p>
            <a:pPr lvl="0" algn="ctr" defTabSz="7112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4400" b="1" kern="1200" dirty="0" smtClean="0">
                <a:solidFill>
                  <a:schemeClr val="tx1"/>
                </a:solidFill>
                <a:latin typeface="Rockwell" panose="02060603020205020403" pitchFamily="18" charset="0"/>
              </a:rPr>
              <a:t>11</a:t>
            </a:r>
            <a:r>
              <a:rPr lang="en-US" sz="1600" b="1" kern="1200" dirty="0" smtClean="0">
                <a:solidFill>
                  <a:schemeClr val="tx1"/>
                </a:solidFill>
                <a:latin typeface="Rockwell" panose="02060603020205020403" pitchFamily="18" charset="0"/>
              </a:rPr>
              <a:t> PERKARA</a:t>
            </a:r>
            <a:endParaRPr lang="en-US" sz="1600" b="1" kern="1200" dirty="0">
              <a:solidFill>
                <a:schemeClr val="tx1"/>
              </a:solidFill>
              <a:latin typeface="Rockwell" panose="020606030202050204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15990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  <p:bldP spid="20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Speech Bubble: Rectangle 16">
            <a:extLst>
              <a:ext uri="{FF2B5EF4-FFF2-40B4-BE49-F238E27FC236}">
                <a16:creationId xmlns:a16="http://schemas.microsoft.com/office/drawing/2014/main" id="{FDE77187-6292-4510-A332-57977464DC6C}"/>
              </a:ext>
            </a:extLst>
          </p:cNvPr>
          <p:cNvSpPr/>
          <p:nvPr/>
        </p:nvSpPr>
        <p:spPr>
          <a:xfrm>
            <a:off x="66040" y="50821"/>
            <a:ext cx="5038725" cy="704850"/>
          </a:xfrm>
          <a:custGeom>
            <a:avLst/>
            <a:gdLst>
              <a:gd name="connsiteX0" fmla="*/ 0 w 7898130"/>
              <a:gd name="connsiteY0" fmla="*/ 0 h 1027768"/>
              <a:gd name="connsiteX1" fmla="*/ 1316355 w 7898130"/>
              <a:gd name="connsiteY1" fmla="*/ 0 h 1027768"/>
              <a:gd name="connsiteX2" fmla="*/ 1316355 w 7898130"/>
              <a:gd name="connsiteY2" fmla="*/ 0 h 1027768"/>
              <a:gd name="connsiteX3" fmla="*/ 3290888 w 7898130"/>
              <a:gd name="connsiteY3" fmla="*/ 0 h 1027768"/>
              <a:gd name="connsiteX4" fmla="*/ 7898130 w 7898130"/>
              <a:gd name="connsiteY4" fmla="*/ 0 h 1027768"/>
              <a:gd name="connsiteX5" fmla="*/ 7898130 w 7898130"/>
              <a:gd name="connsiteY5" fmla="*/ 599531 h 1027768"/>
              <a:gd name="connsiteX6" fmla="*/ 7898130 w 7898130"/>
              <a:gd name="connsiteY6" fmla="*/ 599531 h 1027768"/>
              <a:gd name="connsiteX7" fmla="*/ 7898130 w 7898130"/>
              <a:gd name="connsiteY7" fmla="*/ 856473 h 1027768"/>
              <a:gd name="connsiteX8" fmla="*/ 7898130 w 7898130"/>
              <a:gd name="connsiteY8" fmla="*/ 1027768 h 1027768"/>
              <a:gd name="connsiteX9" fmla="*/ 3290888 w 7898130"/>
              <a:gd name="connsiteY9" fmla="*/ 1027768 h 1027768"/>
              <a:gd name="connsiteX10" fmla="*/ 783494 w 7898130"/>
              <a:gd name="connsiteY10" fmla="*/ 1499144 h 1027768"/>
              <a:gd name="connsiteX11" fmla="*/ 1316355 w 7898130"/>
              <a:gd name="connsiteY11" fmla="*/ 1027768 h 1027768"/>
              <a:gd name="connsiteX12" fmla="*/ 0 w 7898130"/>
              <a:gd name="connsiteY12" fmla="*/ 1027768 h 1027768"/>
              <a:gd name="connsiteX13" fmla="*/ 0 w 7898130"/>
              <a:gd name="connsiteY13" fmla="*/ 856473 h 1027768"/>
              <a:gd name="connsiteX14" fmla="*/ 0 w 7898130"/>
              <a:gd name="connsiteY14" fmla="*/ 599531 h 1027768"/>
              <a:gd name="connsiteX15" fmla="*/ 0 w 7898130"/>
              <a:gd name="connsiteY15" fmla="*/ 599531 h 1027768"/>
              <a:gd name="connsiteX16" fmla="*/ 0 w 7898130"/>
              <a:gd name="connsiteY16" fmla="*/ 0 h 1027768"/>
              <a:gd name="connsiteX0" fmla="*/ 0 w 7898130"/>
              <a:gd name="connsiteY0" fmla="*/ 0 h 1499144"/>
              <a:gd name="connsiteX1" fmla="*/ 1316355 w 7898130"/>
              <a:gd name="connsiteY1" fmla="*/ 0 h 1499144"/>
              <a:gd name="connsiteX2" fmla="*/ 1316355 w 7898130"/>
              <a:gd name="connsiteY2" fmla="*/ 0 h 1499144"/>
              <a:gd name="connsiteX3" fmla="*/ 3290888 w 7898130"/>
              <a:gd name="connsiteY3" fmla="*/ 0 h 1499144"/>
              <a:gd name="connsiteX4" fmla="*/ 7898130 w 7898130"/>
              <a:gd name="connsiteY4" fmla="*/ 0 h 1499144"/>
              <a:gd name="connsiteX5" fmla="*/ 7898130 w 7898130"/>
              <a:gd name="connsiteY5" fmla="*/ 599531 h 1499144"/>
              <a:gd name="connsiteX6" fmla="*/ 7898130 w 7898130"/>
              <a:gd name="connsiteY6" fmla="*/ 599531 h 1499144"/>
              <a:gd name="connsiteX7" fmla="*/ 7898130 w 7898130"/>
              <a:gd name="connsiteY7" fmla="*/ 856473 h 1499144"/>
              <a:gd name="connsiteX8" fmla="*/ 7898130 w 7898130"/>
              <a:gd name="connsiteY8" fmla="*/ 1027768 h 1499144"/>
              <a:gd name="connsiteX9" fmla="*/ 3290888 w 7898130"/>
              <a:gd name="connsiteY9" fmla="*/ 1027768 h 1499144"/>
              <a:gd name="connsiteX10" fmla="*/ 783494 w 7898130"/>
              <a:gd name="connsiteY10" fmla="*/ 1499144 h 1499144"/>
              <a:gd name="connsiteX11" fmla="*/ 459105 w 7898130"/>
              <a:gd name="connsiteY11" fmla="*/ 1027768 h 1499144"/>
              <a:gd name="connsiteX12" fmla="*/ 0 w 7898130"/>
              <a:gd name="connsiteY12" fmla="*/ 1027768 h 1499144"/>
              <a:gd name="connsiteX13" fmla="*/ 0 w 7898130"/>
              <a:gd name="connsiteY13" fmla="*/ 856473 h 1499144"/>
              <a:gd name="connsiteX14" fmla="*/ 0 w 7898130"/>
              <a:gd name="connsiteY14" fmla="*/ 599531 h 1499144"/>
              <a:gd name="connsiteX15" fmla="*/ 0 w 7898130"/>
              <a:gd name="connsiteY15" fmla="*/ 599531 h 1499144"/>
              <a:gd name="connsiteX16" fmla="*/ 0 w 7898130"/>
              <a:gd name="connsiteY16" fmla="*/ 0 h 1499144"/>
              <a:gd name="connsiteX0" fmla="*/ 0 w 7898130"/>
              <a:gd name="connsiteY0" fmla="*/ 0 h 1499144"/>
              <a:gd name="connsiteX1" fmla="*/ 1316355 w 7898130"/>
              <a:gd name="connsiteY1" fmla="*/ 0 h 1499144"/>
              <a:gd name="connsiteX2" fmla="*/ 1316355 w 7898130"/>
              <a:gd name="connsiteY2" fmla="*/ 0 h 1499144"/>
              <a:gd name="connsiteX3" fmla="*/ 3290888 w 7898130"/>
              <a:gd name="connsiteY3" fmla="*/ 0 h 1499144"/>
              <a:gd name="connsiteX4" fmla="*/ 7898130 w 7898130"/>
              <a:gd name="connsiteY4" fmla="*/ 0 h 1499144"/>
              <a:gd name="connsiteX5" fmla="*/ 7898130 w 7898130"/>
              <a:gd name="connsiteY5" fmla="*/ 599531 h 1499144"/>
              <a:gd name="connsiteX6" fmla="*/ 7898130 w 7898130"/>
              <a:gd name="connsiteY6" fmla="*/ 599531 h 1499144"/>
              <a:gd name="connsiteX7" fmla="*/ 7898130 w 7898130"/>
              <a:gd name="connsiteY7" fmla="*/ 856473 h 1499144"/>
              <a:gd name="connsiteX8" fmla="*/ 7898130 w 7898130"/>
              <a:gd name="connsiteY8" fmla="*/ 1027768 h 1499144"/>
              <a:gd name="connsiteX9" fmla="*/ 1130618 w 7898130"/>
              <a:gd name="connsiteY9" fmla="*/ 1050628 h 1499144"/>
              <a:gd name="connsiteX10" fmla="*/ 783494 w 7898130"/>
              <a:gd name="connsiteY10" fmla="*/ 1499144 h 1499144"/>
              <a:gd name="connsiteX11" fmla="*/ 459105 w 7898130"/>
              <a:gd name="connsiteY11" fmla="*/ 1027768 h 1499144"/>
              <a:gd name="connsiteX12" fmla="*/ 0 w 7898130"/>
              <a:gd name="connsiteY12" fmla="*/ 1027768 h 1499144"/>
              <a:gd name="connsiteX13" fmla="*/ 0 w 7898130"/>
              <a:gd name="connsiteY13" fmla="*/ 856473 h 1499144"/>
              <a:gd name="connsiteX14" fmla="*/ 0 w 7898130"/>
              <a:gd name="connsiteY14" fmla="*/ 599531 h 1499144"/>
              <a:gd name="connsiteX15" fmla="*/ 0 w 7898130"/>
              <a:gd name="connsiteY15" fmla="*/ 599531 h 1499144"/>
              <a:gd name="connsiteX16" fmla="*/ 0 w 7898130"/>
              <a:gd name="connsiteY16" fmla="*/ 0 h 1499144"/>
              <a:gd name="connsiteX0" fmla="*/ 0 w 7898130"/>
              <a:gd name="connsiteY0" fmla="*/ 0 h 1499144"/>
              <a:gd name="connsiteX1" fmla="*/ 1316355 w 7898130"/>
              <a:gd name="connsiteY1" fmla="*/ 0 h 1499144"/>
              <a:gd name="connsiteX2" fmla="*/ 1316355 w 7898130"/>
              <a:gd name="connsiteY2" fmla="*/ 0 h 1499144"/>
              <a:gd name="connsiteX3" fmla="*/ 3290888 w 7898130"/>
              <a:gd name="connsiteY3" fmla="*/ 0 h 1499144"/>
              <a:gd name="connsiteX4" fmla="*/ 7898130 w 7898130"/>
              <a:gd name="connsiteY4" fmla="*/ 0 h 1499144"/>
              <a:gd name="connsiteX5" fmla="*/ 7898130 w 7898130"/>
              <a:gd name="connsiteY5" fmla="*/ 599531 h 1499144"/>
              <a:gd name="connsiteX6" fmla="*/ 7898130 w 7898130"/>
              <a:gd name="connsiteY6" fmla="*/ 599531 h 1499144"/>
              <a:gd name="connsiteX7" fmla="*/ 7898130 w 7898130"/>
              <a:gd name="connsiteY7" fmla="*/ 856473 h 1499144"/>
              <a:gd name="connsiteX8" fmla="*/ 7898130 w 7898130"/>
              <a:gd name="connsiteY8" fmla="*/ 1027768 h 1499144"/>
              <a:gd name="connsiteX9" fmla="*/ 1130618 w 7898130"/>
              <a:gd name="connsiteY9" fmla="*/ 1062058 h 1499144"/>
              <a:gd name="connsiteX10" fmla="*/ 783494 w 7898130"/>
              <a:gd name="connsiteY10" fmla="*/ 1499144 h 1499144"/>
              <a:gd name="connsiteX11" fmla="*/ 459105 w 7898130"/>
              <a:gd name="connsiteY11" fmla="*/ 1027768 h 1499144"/>
              <a:gd name="connsiteX12" fmla="*/ 0 w 7898130"/>
              <a:gd name="connsiteY12" fmla="*/ 1027768 h 1499144"/>
              <a:gd name="connsiteX13" fmla="*/ 0 w 7898130"/>
              <a:gd name="connsiteY13" fmla="*/ 856473 h 1499144"/>
              <a:gd name="connsiteX14" fmla="*/ 0 w 7898130"/>
              <a:gd name="connsiteY14" fmla="*/ 599531 h 1499144"/>
              <a:gd name="connsiteX15" fmla="*/ 0 w 7898130"/>
              <a:gd name="connsiteY15" fmla="*/ 599531 h 1499144"/>
              <a:gd name="connsiteX16" fmla="*/ 0 w 7898130"/>
              <a:gd name="connsiteY16" fmla="*/ 0 h 14991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7898130" h="1499144">
                <a:moveTo>
                  <a:pt x="0" y="0"/>
                </a:moveTo>
                <a:lnTo>
                  <a:pt x="1316355" y="0"/>
                </a:lnTo>
                <a:lnTo>
                  <a:pt x="1316355" y="0"/>
                </a:lnTo>
                <a:lnTo>
                  <a:pt x="3290888" y="0"/>
                </a:lnTo>
                <a:lnTo>
                  <a:pt x="7898130" y="0"/>
                </a:lnTo>
                <a:lnTo>
                  <a:pt x="7898130" y="599531"/>
                </a:lnTo>
                <a:lnTo>
                  <a:pt x="7898130" y="599531"/>
                </a:lnTo>
                <a:lnTo>
                  <a:pt x="7898130" y="856473"/>
                </a:lnTo>
                <a:lnTo>
                  <a:pt x="7898130" y="1027768"/>
                </a:lnTo>
                <a:lnTo>
                  <a:pt x="1130618" y="1062058"/>
                </a:lnTo>
                <a:lnTo>
                  <a:pt x="783494" y="1499144"/>
                </a:lnTo>
                <a:lnTo>
                  <a:pt x="459105" y="1027768"/>
                </a:lnTo>
                <a:lnTo>
                  <a:pt x="0" y="1027768"/>
                </a:lnTo>
                <a:lnTo>
                  <a:pt x="0" y="856473"/>
                </a:lnTo>
                <a:lnTo>
                  <a:pt x="0" y="599531"/>
                </a:lnTo>
                <a:lnTo>
                  <a:pt x="0" y="599531"/>
                </a:lnTo>
                <a:lnTo>
                  <a:pt x="0" y="0"/>
                </a:lnTo>
                <a:close/>
              </a:path>
            </a:pathLst>
          </a:custGeom>
          <a:solidFill>
            <a:schemeClr val="tx2">
              <a:lumMod val="25000"/>
            </a:schemeClr>
          </a:solidFill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W" dirty="0">
              <a:solidFill>
                <a:schemeClr val="tx1"/>
              </a:solidFill>
              <a:latin typeface="Rockwell" panose="02060603020205020403" pitchFamily="18" charset="0"/>
            </a:endParaRPr>
          </a:p>
        </p:txBody>
      </p:sp>
      <p:sp>
        <p:nvSpPr>
          <p:cNvPr id="15" name="Title 1">
            <a:extLst>
              <a:ext uri="{FF2B5EF4-FFF2-40B4-BE49-F238E27FC236}">
                <a16:creationId xmlns:a16="http://schemas.microsoft.com/office/drawing/2014/main" id="{023A6C57-2336-4885-87DA-8C3BEA72C1B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94356"/>
            <a:ext cx="5094758" cy="617780"/>
          </a:xfrm>
        </p:spPr>
        <p:txBody>
          <a:bodyPr>
            <a:noAutofit/>
          </a:bodyPr>
          <a:lstStyle/>
          <a:p>
            <a:pPr algn="ctr"/>
            <a:r>
              <a:rPr lang="en-US" sz="2000" b="1" dirty="0" smtClean="0">
                <a:solidFill>
                  <a:schemeClr val="bg1"/>
                </a:solidFill>
                <a:latin typeface="Rockwell" panose="02060603020205020403" pitchFamily="18" charset="0"/>
              </a:rPr>
              <a:t>LAMAN WEB KERAJAAN SELANGOR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204934" y="246393"/>
            <a:ext cx="11786438" cy="6513229"/>
            <a:chOff x="204934" y="246393"/>
            <a:chExt cx="11786438" cy="6513229"/>
          </a:xfrm>
        </p:grpSpPr>
        <p:grpSp>
          <p:nvGrpSpPr>
            <p:cNvPr id="32" name="Group 31"/>
            <p:cNvGrpSpPr/>
            <p:nvPr/>
          </p:nvGrpSpPr>
          <p:grpSpPr>
            <a:xfrm>
              <a:off x="7141580" y="246393"/>
              <a:ext cx="4849792" cy="2837048"/>
              <a:chOff x="4038481" y="2631665"/>
              <a:chExt cx="1756054" cy="2967960"/>
            </a:xfrm>
          </p:grpSpPr>
          <p:sp>
            <p:nvSpPr>
              <p:cNvPr id="10" name="Freeform 9"/>
              <p:cNvSpPr/>
              <p:nvPr/>
            </p:nvSpPr>
            <p:spPr>
              <a:xfrm>
                <a:off x="4038481" y="2631665"/>
                <a:ext cx="1756054" cy="499544"/>
              </a:xfrm>
              <a:custGeom>
                <a:avLst/>
                <a:gdLst>
                  <a:gd name="connsiteX0" fmla="*/ 0 w 1756054"/>
                  <a:gd name="connsiteY0" fmla="*/ 0 h 626914"/>
                  <a:gd name="connsiteX1" fmla="*/ 1756054 w 1756054"/>
                  <a:gd name="connsiteY1" fmla="*/ 0 h 626914"/>
                  <a:gd name="connsiteX2" fmla="*/ 1756054 w 1756054"/>
                  <a:gd name="connsiteY2" fmla="*/ 626914 h 626914"/>
                  <a:gd name="connsiteX3" fmla="*/ 0 w 1756054"/>
                  <a:gd name="connsiteY3" fmla="*/ 626914 h 626914"/>
                  <a:gd name="connsiteX4" fmla="*/ 0 w 1756054"/>
                  <a:gd name="connsiteY4" fmla="*/ 0 h 62691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756054" h="626914">
                    <a:moveTo>
                      <a:pt x="0" y="0"/>
                    </a:moveTo>
                    <a:lnTo>
                      <a:pt x="1756054" y="0"/>
                    </a:lnTo>
                    <a:lnTo>
                      <a:pt x="1756054" y="626914"/>
                    </a:lnTo>
                    <a:lnTo>
                      <a:pt x="0" y="626914"/>
                    </a:lnTo>
                    <a:lnTo>
                      <a:pt x="0" y="0"/>
                    </a:lnTo>
                    <a:close/>
                  </a:path>
                </a:pathLst>
              </a:custGeom>
            </p:spPr>
            <p:style>
              <a:lnRef idx="2">
                <a:schemeClr val="dk2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dk2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dk2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113792" tIns="65024" rIns="113792" bIns="65024" numCol="1" spcCol="1270" anchor="ctr" anchorCtr="0">
                <a:noAutofit/>
              </a:bodyPr>
              <a:lstStyle/>
              <a:p>
                <a:pPr lvl="0" algn="ctr" defTabSz="71120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r>
                  <a:rPr lang="en-US" sz="1600" b="1" kern="1200" dirty="0" smtClean="0">
                    <a:latin typeface="Rockwell" panose="02060603020205020403" pitchFamily="18" charset="0"/>
                  </a:rPr>
                  <a:t>PEJABAT TANAH DAN DAERAH</a:t>
                </a:r>
                <a:endParaRPr lang="en-US" sz="1600" b="1" kern="1200" dirty="0">
                  <a:latin typeface="Rockwell" panose="02060603020205020403" pitchFamily="18" charset="0"/>
                </a:endParaRPr>
              </a:p>
            </p:txBody>
          </p:sp>
          <p:sp>
            <p:nvSpPr>
              <p:cNvPr id="11" name="Freeform 10"/>
              <p:cNvSpPr/>
              <p:nvPr/>
            </p:nvSpPr>
            <p:spPr>
              <a:xfrm>
                <a:off x="4038481" y="3119683"/>
                <a:ext cx="1756054" cy="2479942"/>
              </a:xfrm>
              <a:custGeom>
                <a:avLst/>
                <a:gdLst>
                  <a:gd name="connsiteX0" fmla="*/ 0 w 1756054"/>
                  <a:gd name="connsiteY0" fmla="*/ 0 h 1888560"/>
                  <a:gd name="connsiteX1" fmla="*/ 1756054 w 1756054"/>
                  <a:gd name="connsiteY1" fmla="*/ 0 h 1888560"/>
                  <a:gd name="connsiteX2" fmla="*/ 1756054 w 1756054"/>
                  <a:gd name="connsiteY2" fmla="*/ 1888560 h 1888560"/>
                  <a:gd name="connsiteX3" fmla="*/ 0 w 1756054"/>
                  <a:gd name="connsiteY3" fmla="*/ 1888560 h 1888560"/>
                  <a:gd name="connsiteX4" fmla="*/ 0 w 1756054"/>
                  <a:gd name="connsiteY4" fmla="*/ 0 h 188856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756054" h="1888560">
                    <a:moveTo>
                      <a:pt x="0" y="0"/>
                    </a:moveTo>
                    <a:lnTo>
                      <a:pt x="1756054" y="0"/>
                    </a:lnTo>
                    <a:lnTo>
                      <a:pt x="1756054" y="1888560"/>
                    </a:lnTo>
                    <a:lnTo>
                      <a:pt x="0" y="1888560"/>
                    </a:lnTo>
                    <a:lnTo>
                      <a:pt x="0" y="0"/>
                    </a:lnTo>
                    <a:close/>
                  </a:path>
                </a:pathLst>
              </a:custGeom>
            </p:spPr>
            <p:style>
              <a:lnRef idx="2">
                <a:schemeClr val="dk2">
                  <a:alpha val="90000"/>
                  <a:tint val="40000"/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dk2">
                  <a:alpha val="90000"/>
                  <a:tint val="40000"/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dk2">
                  <a:alpha val="90000"/>
                  <a:tint val="4000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 spcFirstLastPara="0" vert="horz" wrap="square" lIns="85344" tIns="85344" rIns="113792" bIns="128016" numCol="1" spcCol="1270" anchor="t" anchorCtr="0">
                <a:noAutofit/>
              </a:bodyPr>
              <a:lstStyle/>
              <a:p>
                <a:pPr marL="342900" lvl="1" indent="-342900" algn="l" defTabSz="711200">
                  <a:lnSpc>
                    <a:spcPct val="90000"/>
                  </a:lnSpc>
                  <a:spcBef>
                    <a:spcPct val="0"/>
                  </a:spcBef>
                  <a:spcAft>
                    <a:spcPct val="15000"/>
                  </a:spcAft>
                  <a:buFont typeface="+mj-lt"/>
                  <a:buAutoNum type="arabicPeriod"/>
                </a:pPr>
                <a:r>
                  <a:rPr lang="en-US" sz="1600" kern="1200" dirty="0" smtClean="0">
                    <a:latin typeface="Rockwell" panose="02060603020205020403" pitchFamily="18" charset="0"/>
                  </a:rPr>
                  <a:t>PTD </a:t>
                </a:r>
                <a:r>
                  <a:rPr lang="en-US" sz="1600" kern="1200" dirty="0" err="1" smtClean="0">
                    <a:latin typeface="Rockwell" panose="02060603020205020403" pitchFamily="18" charset="0"/>
                  </a:rPr>
                  <a:t>Petaling</a:t>
                </a:r>
                <a:endParaRPr lang="en-US" sz="1600" kern="1200" dirty="0" smtClean="0">
                  <a:latin typeface="Rockwell" panose="02060603020205020403" pitchFamily="18" charset="0"/>
                </a:endParaRPr>
              </a:p>
              <a:p>
                <a:pPr marL="342900" lvl="1" indent="-342900" algn="l" defTabSz="711200">
                  <a:lnSpc>
                    <a:spcPct val="90000"/>
                  </a:lnSpc>
                  <a:spcBef>
                    <a:spcPct val="0"/>
                  </a:spcBef>
                  <a:spcAft>
                    <a:spcPct val="15000"/>
                  </a:spcAft>
                  <a:buFont typeface="+mj-lt"/>
                  <a:buAutoNum type="arabicPeriod"/>
                </a:pPr>
                <a:r>
                  <a:rPr lang="en-US" sz="1600" dirty="0" smtClean="0">
                    <a:latin typeface="Rockwell" panose="02060603020205020403" pitchFamily="18" charset="0"/>
                  </a:rPr>
                  <a:t>PTD </a:t>
                </a:r>
                <a:r>
                  <a:rPr lang="en-US" sz="1600" dirty="0" err="1" smtClean="0">
                    <a:latin typeface="Rockwell" panose="02060603020205020403" pitchFamily="18" charset="0"/>
                  </a:rPr>
                  <a:t>Klang</a:t>
                </a:r>
                <a:endParaRPr lang="en-US" sz="1600" dirty="0" smtClean="0">
                  <a:latin typeface="Rockwell" panose="02060603020205020403" pitchFamily="18" charset="0"/>
                </a:endParaRPr>
              </a:p>
              <a:p>
                <a:pPr marL="342900" lvl="1" indent="-342900" algn="l" defTabSz="711200">
                  <a:lnSpc>
                    <a:spcPct val="90000"/>
                  </a:lnSpc>
                  <a:spcBef>
                    <a:spcPct val="0"/>
                  </a:spcBef>
                  <a:spcAft>
                    <a:spcPct val="15000"/>
                  </a:spcAft>
                  <a:buFont typeface="+mj-lt"/>
                  <a:buAutoNum type="arabicPeriod"/>
                </a:pPr>
                <a:r>
                  <a:rPr lang="en-US" sz="1600" dirty="0" smtClean="0">
                    <a:latin typeface="Rockwell" panose="02060603020205020403" pitchFamily="18" charset="0"/>
                  </a:rPr>
                  <a:t>PTD Sepang</a:t>
                </a:r>
              </a:p>
              <a:p>
                <a:pPr marL="342900" lvl="1" indent="-342900" algn="l" defTabSz="711200">
                  <a:lnSpc>
                    <a:spcPct val="90000"/>
                  </a:lnSpc>
                  <a:spcBef>
                    <a:spcPct val="0"/>
                  </a:spcBef>
                  <a:spcAft>
                    <a:spcPct val="15000"/>
                  </a:spcAft>
                  <a:buFont typeface="+mj-lt"/>
                  <a:buAutoNum type="arabicPeriod"/>
                </a:pPr>
                <a:r>
                  <a:rPr lang="en-US" sz="1600" dirty="0" smtClean="0">
                    <a:latin typeface="Rockwell" panose="02060603020205020403" pitchFamily="18" charset="0"/>
                  </a:rPr>
                  <a:t>PTD Gombak</a:t>
                </a:r>
              </a:p>
              <a:p>
                <a:pPr marL="342900" lvl="1" indent="-342900" algn="l" defTabSz="711200">
                  <a:lnSpc>
                    <a:spcPct val="90000"/>
                  </a:lnSpc>
                  <a:spcBef>
                    <a:spcPct val="0"/>
                  </a:spcBef>
                  <a:spcAft>
                    <a:spcPct val="15000"/>
                  </a:spcAft>
                  <a:buFont typeface="+mj-lt"/>
                  <a:buAutoNum type="arabicPeriod"/>
                </a:pPr>
                <a:r>
                  <a:rPr lang="en-US" sz="1600" kern="1200" dirty="0" smtClean="0">
                    <a:latin typeface="Rockwell" panose="02060603020205020403" pitchFamily="18" charset="0"/>
                  </a:rPr>
                  <a:t>PTD Kuala Langat</a:t>
                </a:r>
              </a:p>
              <a:p>
                <a:pPr marL="342900" lvl="1" indent="-342900" algn="l" defTabSz="711200">
                  <a:lnSpc>
                    <a:spcPct val="90000"/>
                  </a:lnSpc>
                  <a:spcBef>
                    <a:spcPct val="0"/>
                  </a:spcBef>
                  <a:spcAft>
                    <a:spcPct val="15000"/>
                  </a:spcAft>
                  <a:buFont typeface="+mj-lt"/>
                  <a:buAutoNum type="arabicPeriod"/>
                </a:pPr>
                <a:r>
                  <a:rPr lang="en-US" sz="1600" dirty="0" smtClean="0">
                    <a:latin typeface="Rockwell" panose="02060603020205020403" pitchFamily="18" charset="0"/>
                  </a:rPr>
                  <a:t>PTD Hulu Langat</a:t>
                </a:r>
              </a:p>
              <a:p>
                <a:pPr marL="342900" lvl="1" indent="-342900" algn="l" defTabSz="711200">
                  <a:lnSpc>
                    <a:spcPct val="90000"/>
                  </a:lnSpc>
                  <a:spcBef>
                    <a:spcPct val="0"/>
                  </a:spcBef>
                  <a:spcAft>
                    <a:spcPct val="15000"/>
                  </a:spcAft>
                  <a:buFont typeface="+mj-lt"/>
                  <a:buAutoNum type="arabicPeriod"/>
                </a:pPr>
                <a:r>
                  <a:rPr lang="en-US" sz="1600" kern="1200" dirty="0" smtClean="0">
                    <a:latin typeface="Rockwell" panose="02060603020205020403" pitchFamily="18" charset="0"/>
                  </a:rPr>
                  <a:t>PTD Kuala Selangor</a:t>
                </a:r>
              </a:p>
              <a:p>
                <a:pPr marL="342900" lvl="1" indent="-342900" algn="l" defTabSz="711200">
                  <a:lnSpc>
                    <a:spcPct val="90000"/>
                  </a:lnSpc>
                  <a:spcBef>
                    <a:spcPct val="0"/>
                  </a:spcBef>
                  <a:spcAft>
                    <a:spcPct val="15000"/>
                  </a:spcAft>
                  <a:buFont typeface="+mj-lt"/>
                  <a:buAutoNum type="arabicPeriod"/>
                </a:pPr>
                <a:r>
                  <a:rPr lang="en-US" sz="1600" dirty="0" smtClean="0">
                    <a:latin typeface="Rockwell" panose="02060603020205020403" pitchFamily="18" charset="0"/>
                  </a:rPr>
                  <a:t>PTD Hulu Selangor</a:t>
                </a:r>
              </a:p>
              <a:p>
                <a:pPr marL="342900" lvl="1" indent="-342900" algn="l" defTabSz="711200">
                  <a:lnSpc>
                    <a:spcPct val="90000"/>
                  </a:lnSpc>
                  <a:spcBef>
                    <a:spcPct val="0"/>
                  </a:spcBef>
                  <a:spcAft>
                    <a:spcPct val="15000"/>
                  </a:spcAft>
                  <a:buFont typeface="+mj-lt"/>
                  <a:buAutoNum type="arabicPeriod"/>
                </a:pPr>
                <a:r>
                  <a:rPr lang="en-US" sz="1600" kern="1200" dirty="0" smtClean="0">
                    <a:latin typeface="Rockwell" panose="02060603020205020403" pitchFamily="18" charset="0"/>
                  </a:rPr>
                  <a:t>PTD </a:t>
                </a:r>
                <a:r>
                  <a:rPr lang="en-US" sz="1600" kern="1200" dirty="0" err="1" smtClean="0">
                    <a:latin typeface="Rockwell" panose="02060603020205020403" pitchFamily="18" charset="0"/>
                  </a:rPr>
                  <a:t>Sabak</a:t>
                </a:r>
                <a:r>
                  <a:rPr lang="en-US" sz="1600" kern="1200" dirty="0" smtClean="0">
                    <a:latin typeface="Rockwell" panose="02060603020205020403" pitchFamily="18" charset="0"/>
                  </a:rPr>
                  <a:t> </a:t>
                </a:r>
                <a:r>
                  <a:rPr lang="en-US" sz="1600" kern="1200" dirty="0" err="1" smtClean="0">
                    <a:latin typeface="Rockwell" panose="02060603020205020403" pitchFamily="18" charset="0"/>
                  </a:rPr>
                  <a:t>Bernam</a:t>
                </a:r>
                <a:endParaRPr lang="en-US" sz="1600" kern="1200" dirty="0">
                  <a:latin typeface="Rockwell" panose="02060603020205020403" pitchFamily="18" charset="0"/>
                </a:endParaRPr>
              </a:p>
              <a:p>
                <a:pPr marL="171450" lvl="1" indent="-171450" algn="l" defTabSz="711200">
                  <a:lnSpc>
                    <a:spcPct val="90000"/>
                  </a:lnSpc>
                  <a:spcBef>
                    <a:spcPct val="0"/>
                  </a:spcBef>
                  <a:spcAft>
                    <a:spcPct val="15000"/>
                  </a:spcAft>
                  <a:buChar char="••"/>
                </a:pPr>
                <a:endParaRPr lang="en-US" sz="1600" kern="1200" dirty="0">
                  <a:latin typeface="Rockwell" panose="02060603020205020403" pitchFamily="18" charset="0"/>
                </a:endParaRPr>
              </a:p>
            </p:txBody>
          </p:sp>
        </p:grpSp>
        <p:grpSp>
          <p:nvGrpSpPr>
            <p:cNvPr id="31" name="Group 30"/>
            <p:cNvGrpSpPr/>
            <p:nvPr/>
          </p:nvGrpSpPr>
          <p:grpSpPr>
            <a:xfrm>
              <a:off x="7141578" y="3156535"/>
              <a:ext cx="4849794" cy="3603087"/>
              <a:chOff x="6040382" y="2028468"/>
              <a:chExt cx="1897485" cy="2741103"/>
            </a:xfrm>
          </p:grpSpPr>
          <p:sp>
            <p:nvSpPr>
              <p:cNvPr id="16" name="Freeform 15"/>
              <p:cNvSpPr/>
              <p:nvPr/>
            </p:nvSpPr>
            <p:spPr>
              <a:xfrm>
                <a:off x="6040382" y="2370893"/>
                <a:ext cx="1897485" cy="2398678"/>
              </a:xfrm>
              <a:custGeom>
                <a:avLst/>
                <a:gdLst>
                  <a:gd name="connsiteX0" fmla="*/ 0 w 1756054"/>
                  <a:gd name="connsiteY0" fmla="*/ 0 h 1888560"/>
                  <a:gd name="connsiteX1" fmla="*/ 1756054 w 1756054"/>
                  <a:gd name="connsiteY1" fmla="*/ 0 h 1888560"/>
                  <a:gd name="connsiteX2" fmla="*/ 1756054 w 1756054"/>
                  <a:gd name="connsiteY2" fmla="*/ 1888560 h 1888560"/>
                  <a:gd name="connsiteX3" fmla="*/ 0 w 1756054"/>
                  <a:gd name="connsiteY3" fmla="*/ 1888560 h 1888560"/>
                  <a:gd name="connsiteX4" fmla="*/ 0 w 1756054"/>
                  <a:gd name="connsiteY4" fmla="*/ 0 h 188856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756054" h="1888560">
                    <a:moveTo>
                      <a:pt x="0" y="0"/>
                    </a:moveTo>
                    <a:lnTo>
                      <a:pt x="1756054" y="0"/>
                    </a:lnTo>
                    <a:lnTo>
                      <a:pt x="1756054" y="1888560"/>
                    </a:lnTo>
                    <a:lnTo>
                      <a:pt x="0" y="188856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CFD1D4">
                  <a:alpha val="89804"/>
                </a:srgbClr>
              </a:solidFill>
            </p:spPr>
            <p:style>
              <a:lnRef idx="2">
                <a:schemeClr val="dk2">
                  <a:alpha val="90000"/>
                  <a:tint val="40000"/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dk2">
                  <a:alpha val="90000"/>
                  <a:tint val="40000"/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dk2">
                  <a:alpha val="90000"/>
                  <a:tint val="4000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 spcFirstLastPara="0" vert="horz" wrap="square" lIns="85344" tIns="85344" rIns="113792" bIns="128016" numCol="1" spcCol="1270" anchor="t" anchorCtr="0">
                <a:noAutofit/>
              </a:bodyPr>
              <a:lstStyle/>
              <a:p>
                <a:pPr marL="342900" lvl="1" indent="-342900" algn="l" defTabSz="711200">
                  <a:lnSpc>
                    <a:spcPct val="90000"/>
                  </a:lnSpc>
                  <a:spcBef>
                    <a:spcPct val="0"/>
                  </a:spcBef>
                  <a:spcAft>
                    <a:spcPct val="15000"/>
                  </a:spcAft>
                  <a:buFont typeface="+mj-lt"/>
                  <a:buAutoNum type="arabicPeriod"/>
                </a:pPr>
                <a:r>
                  <a:rPr lang="en-US" sz="1600" kern="1200" dirty="0" smtClean="0">
                    <a:latin typeface="Rockwell" panose="02060603020205020403" pitchFamily="18" charset="0"/>
                  </a:rPr>
                  <a:t>Majlis </a:t>
                </a:r>
                <a:r>
                  <a:rPr lang="en-US" sz="1600" kern="1200" dirty="0" err="1" smtClean="0">
                    <a:latin typeface="Rockwell" panose="02060603020205020403" pitchFamily="18" charset="0"/>
                  </a:rPr>
                  <a:t>Bandaraya</a:t>
                </a:r>
                <a:r>
                  <a:rPr lang="en-US" sz="1600" kern="1200" dirty="0" smtClean="0">
                    <a:latin typeface="Rockwell" panose="02060603020205020403" pitchFamily="18" charset="0"/>
                  </a:rPr>
                  <a:t> Shah </a:t>
                </a:r>
                <a:r>
                  <a:rPr lang="en-US" sz="1600" kern="1200" dirty="0" err="1" smtClean="0">
                    <a:latin typeface="Rockwell" panose="02060603020205020403" pitchFamily="18" charset="0"/>
                  </a:rPr>
                  <a:t>Alam</a:t>
                </a:r>
                <a:endParaRPr lang="en-US" sz="1600" kern="1200" dirty="0" smtClean="0">
                  <a:latin typeface="Rockwell" panose="02060603020205020403" pitchFamily="18" charset="0"/>
                </a:endParaRPr>
              </a:p>
              <a:p>
                <a:pPr marL="342900" lvl="1" indent="-342900" algn="l" defTabSz="711200">
                  <a:lnSpc>
                    <a:spcPct val="90000"/>
                  </a:lnSpc>
                  <a:spcBef>
                    <a:spcPct val="0"/>
                  </a:spcBef>
                  <a:spcAft>
                    <a:spcPct val="15000"/>
                  </a:spcAft>
                  <a:buFont typeface="+mj-lt"/>
                  <a:buAutoNum type="arabicPeriod"/>
                </a:pPr>
                <a:r>
                  <a:rPr lang="en-US" sz="1600" dirty="0" smtClean="0">
                    <a:latin typeface="Rockwell" panose="02060603020205020403" pitchFamily="18" charset="0"/>
                  </a:rPr>
                  <a:t>Majlis </a:t>
                </a:r>
                <a:r>
                  <a:rPr lang="en-US" sz="1600" dirty="0" err="1" smtClean="0">
                    <a:latin typeface="Rockwell" panose="02060603020205020403" pitchFamily="18" charset="0"/>
                  </a:rPr>
                  <a:t>Bandaraya</a:t>
                </a:r>
                <a:r>
                  <a:rPr lang="en-US" sz="1600" dirty="0" smtClean="0">
                    <a:latin typeface="Rockwell" panose="02060603020205020403" pitchFamily="18" charset="0"/>
                  </a:rPr>
                  <a:t> </a:t>
                </a:r>
                <a:r>
                  <a:rPr lang="en-US" sz="1600" dirty="0" err="1" smtClean="0">
                    <a:latin typeface="Rockwell" panose="02060603020205020403" pitchFamily="18" charset="0"/>
                  </a:rPr>
                  <a:t>Petaling</a:t>
                </a:r>
                <a:r>
                  <a:rPr lang="en-US" sz="1600" dirty="0" smtClean="0">
                    <a:latin typeface="Rockwell" panose="02060603020205020403" pitchFamily="18" charset="0"/>
                  </a:rPr>
                  <a:t> Jaya</a:t>
                </a:r>
              </a:p>
              <a:p>
                <a:pPr marL="342900" lvl="1" indent="-342900" algn="l" defTabSz="711200">
                  <a:lnSpc>
                    <a:spcPct val="90000"/>
                  </a:lnSpc>
                  <a:spcBef>
                    <a:spcPct val="0"/>
                  </a:spcBef>
                  <a:spcAft>
                    <a:spcPct val="15000"/>
                  </a:spcAft>
                  <a:buFont typeface="+mj-lt"/>
                  <a:buAutoNum type="arabicPeriod"/>
                </a:pPr>
                <a:r>
                  <a:rPr lang="en-US" sz="1600" dirty="0" smtClean="0">
                    <a:latin typeface="Rockwell" panose="02060603020205020403" pitchFamily="18" charset="0"/>
                  </a:rPr>
                  <a:t>Majlis </a:t>
                </a:r>
                <a:r>
                  <a:rPr lang="en-US" sz="1600" dirty="0" err="1" smtClean="0">
                    <a:latin typeface="Rockwell" panose="02060603020205020403" pitchFamily="18" charset="0"/>
                  </a:rPr>
                  <a:t>Perbandaran</a:t>
                </a:r>
                <a:r>
                  <a:rPr lang="en-US" sz="1600" dirty="0" smtClean="0">
                    <a:latin typeface="Rockwell" panose="02060603020205020403" pitchFamily="18" charset="0"/>
                  </a:rPr>
                  <a:t> </a:t>
                </a:r>
                <a:r>
                  <a:rPr lang="en-US" sz="1600" dirty="0" err="1" smtClean="0">
                    <a:latin typeface="Rockwell" panose="02060603020205020403" pitchFamily="18" charset="0"/>
                  </a:rPr>
                  <a:t>Klang</a:t>
                </a:r>
                <a:endParaRPr lang="en-US" sz="1600" dirty="0" smtClean="0">
                  <a:latin typeface="Rockwell" panose="02060603020205020403" pitchFamily="18" charset="0"/>
                </a:endParaRPr>
              </a:p>
              <a:p>
                <a:pPr marL="342900" lvl="1" indent="-342900" algn="l" defTabSz="711200">
                  <a:lnSpc>
                    <a:spcPct val="90000"/>
                  </a:lnSpc>
                  <a:spcBef>
                    <a:spcPct val="0"/>
                  </a:spcBef>
                  <a:spcAft>
                    <a:spcPct val="15000"/>
                  </a:spcAft>
                  <a:buFont typeface="+mj-lt"/>
                  <a:buAutoNum type="arabicPeriod"/>
                </a:pPr>
                <a:r>
                  <a:rPr lang="en-US" sz="1600" kern="1200" dirty="0" smtClean="0">
                    <a:latin typeface="Rockwell" panose="02060603020205020403" pitchFamily="18" charset="0"/>
                  </a:rPr>
                  <a:t>Majlis </a:t>
                </a:r>
                <a:r>
                  <a:rPr lang="en-US" sz="1600" kern="1200" dirty="0" err="1" smtClean="0">
                    <a:latin typeface="Rockwell" panose="02060603020205020403" pitchFamily="18" charset="0"/>
                  </a:rPr>
                  <a:t>Perbandaran</a:t>
                </a:r>
                <a:r>
                  <a:rPr lang="en-US" sz="1600" kern="1200" dirty="0" smtClean="0">
                    <a:latin typeface="Rockwell" panose="02060603020205020403" pitchFamily="18" charset="0"/>
                  </a:rPr>
                  <a:t> </a:t>
                </a:r>
                <a:r>
                  <a:rPr lang="en-US" sz="1600" kern="1200" dirty="0" err="1" smtClean="0">
                    <a:latin typeface="Rockwell" panose="02060603020205020403" pitchFamily="18" charset="0"/>
                  </a:rPr>
                  <a:t>Selayang</a:t>
                </a:r>
                <a:endParaRPr lang="en-US" sz="1600" kern="1200" dirty="0" smtClean="0">
                  <a:latin typeface="Rockwell" panose="02060603020205020403" pitchFamily="18" charset="0"/>
                </a:endParaRPr>
              </a:p>
              <a:p>
                <a:pPr marL="342900" lvl="1" indent="-342900" algn="l" defTabSz="711200">
                  <a:lnSpc>
                    <a:spcPct val="90000"/>
                  </a:lnSpc>
                  <a:spcBef>
                    <a:spcPct val="0"/>
                  </a:spcBef>
                  <a:spcAft>
                    <a:spcPct val="15000"/>
                  </a:spcAft>
                  <a:buFont typeface="+mj-lt"/>
                  <a:buAutoNum type="arabicPeriod"/>
                </a:pPr>
                <a:r>
                  <a:rPr lang="en-US" sz="1600" dirty="0" smtClean="0">
                    <a:latin typeface="Rockwell" panose="02060603020205020403" pitchFamily="18" charset="0"/>
                  </a:rPr>
                  <a:t>Majlis </a:t>
                </a:r>
                <a:r>
                  <a:rPr lang="en-US" sz="1600" dirty="0" err="1" smtClean="0">
                    <a:latin typeface="Rockwell" panose="02060603020205020403" pitchFamily="18" charset="0"/>
                  </a:rPr>
                  <a:t>Perbandaran</a:t>
                </a:r>
                <a:r>
                  <a:rPr lang="en-US" sz="1600" dirty="0">
                    <a:latin typeface="Rockwell" panose="02060603020205020403" pitchFamily="18" charset="0"/>
                  </a:rPr>
                  <a:t> </a:t>
                </a:r>
                <a:r>
                  <a:rPr lang="en-US" sz="1600" dirty="0" err="1" smtClean="0">
                    <a:latin typeface="Rockwell" panose="02060603020205020403" pitchFamily="18" charset="0"/>
                  </a:rPr>
                  <a:t>Kajang</a:t>
                </a:r>
                <a:endParaRPr lang="en-US" sz="1600" dirty="0" smtClean="0">
                  <a:latin typeface="Rockwell" panose="02060603020205020403" pitchFamily="18" charset="0"/>
                </a:endParaRPr>
              </a:p>
              <a:p>
                <a:pPr marL="342900" lvl="1" indent="-342900" algn="l" defTabSz="711200">
                  <a:lnSpc>
                    <a:spcPct val="90000"/>
                  </a:lnSpc>
                  <a:spcBef>
                    <a:spcPct val="0"/>
                  </a:spcBef>
                  <a:spcAft>
                    <a:spcPct val="15000"/>
                  </a:spcAft>
                  <a:buFont typeface="+mj-lt"/>
                  <a:buAutoNum type="arabicPeriod"/>
                </a:pPr>
                <a:r>
                  <a:rPr lang="en-US" sz="1600" kern="1200" dirty="0" smtClean="0">
                    <a:latin typeface="Rockwell" panose="02060603020205020403" pitchFamily="18" charset="0"/>
                  </a:rPr>
                  <a:t>Majlis </a:t>
                </a:r>
                <a:r>
                  <a:rPr lang="en-US" sz="1600" kern="1200" dirty="0" err="1" smtClean="0">
                    <a:latin typeface="Rockwell" panose="02060603020205020403" pitchFamily="18" charset="0"/>
                  </a:rPr>
                  <a:t>Perbandaran</a:t>
                </a:r>
                <a:r>
                  <a:rPr lang="en-US" sz="1600" kern="1200" dirty="0" smtClean="0">
                    <a:latin typeface="Rockwell" panose="02060603020205020403" pitchFamily="18" charset="0"/>
                  </a:rPr>
                  <a:t> </a:t>
                </a:r>
                <a:r>
                  <a:rPr lang="en-US" sz="1600" kern="1200" dirty="0" err="1" smtClean="0">
                    <a:latin typeface="Rockwell" panose="02060603020205020403" pitchFamily="18" charset="0"/>
                  </a:rPr>
                  <a:t>Subang</a:t>
                </a:r>
                <a:r>
                  <a:rPr lang="en-US" sz="1600" kern="1200" dirty="0" smtClean="0">
                    <a:latin typeface="Rockwell" panose="02060603020205020403" pitchFamily="18" charset="0"/>
                  </a:rPr>
                  <a:t> Jaya</a:t>
                </a:r>
              </a:p>
              <a:p>
                <a:pPr marL="342900" lvl="1" indent="-342900" defTabSz="711200">
                  <a:lnSpc>
                    <a:spcPct val="90000"/>
                  </a:lnSpc>
                  <a:spcBef>
                    <a:spcPct val="0"/>
                  </a:spcBef>
                  <a:spcAft>
                    <a:spcPct val="15000"/>
                  </a:spcAft>
                  <a:buFont typeface="+mj-lt"/>
                  <a:buAutoNum type="arabicPeriod"/>
                </a:pPr>
                <a:r>
                  <a:rPr lang="en-US" sz="1600" dirty="0">
                    <a:latin typeface="Rockwell" panose="02060603020205020403" pitchFamily="18" charset="0"/>
                  </a:rPr>
                  <a:t>Majlis </a:t>
                </a:r>
                <a:r>
                  <a:rPr lang="en-US" sz="1600" dirty="0" err="1">
                    <a:latin typeface="Rockwell" panose="02060603020205020403" pitchFamily="18" charset="0"/>
                  </a:rPr>
                  <a:t>Perbandaran</a:t>
                </a:r>
                <a:r>
                  <a:rPr lang="en-US" sz="1600" dirty="0">
                    <a:latin typeface="Rockwell" panose="02060603020205020403" pitchFamily="18" charset="0"/>
                  </a:rPr>
                  <a:t> </a:t>
                </a:r>
                <a:r>
                  <a:rPr lang="en-US" sz="1600" dirty="0" err="1" smtClean="0">
                    <a:latin typeface="Rockwell" panose="02060603020205020403" pitchFamily="18" charset="0"/>
                  </a:rPr>
                  <a:t>Ampang</a:t>
                </a:r>
                <a:r>
                  <a:rPr lang="en-US" sz="1600" dirty="0" smtClean="0">
                    <a:latin typeface="Rockwell" panose="02060603020205020403" pitchFamily="18" charset="0"/>
                  </a:rPr>
                  <a:t> Jaya</a:t>
                </a:r>
              </a:p>
              <a:p>
                <a:pPr marL="342900" lvl="1" indent="-342900" defTabSz="711200">
                  <a:lnSpc>
                    <a:spcPct val="90000"/>
                  </a:lnSpc>
                  <a:spcBef>
                    <a:spcPct val="0"/>
                  </a:spcBef>
                  <a:spcAft>
                    <a:spcPct val="15000"/>
                  </a:spcAft>
                  <a:buFont typeface="+mj-lt"/>
                  <a:buAutoNum type="arabicPeriod"/>
                </a:pPr>
                <a:r>
                  <a:rPr lang="en-US" sz="1600" dirty="0">
                    <a:latin typeface="Rockwell" panose="02060603020205020403" pitchFamily="18" charset="0"/>
                  </a:rPr>
                  <a:t>Majlis </a:t>
                </a:r>
                <a:r>
                  <a:rPr lang="en-US" sz="1600" dirty="0" err="1">
                    <a:latin typeface="Rockwell" panose="02060603020205020403" pitchFamily="18" charset="0"/>
                  </a:rPr>
                  <a:t>Perbandaran</a:t>
                </a:r>
                <a:r>
                  <a:rPr lang="en-US" sz="1600" dirty="0">
                    <a:latin typeface="Rockwell" panose="02060603020205020403" pitchFamily="18" charset="0"/>
                  </a:rPr>
                  <a:t> Sepang</a:t>
                </a:r>
                <a:endParaRPr lang="en-US" sz="1600" kern="1200" dirty="0" smtClean="0">
                  <a:latin typeface="Rockwell" panose="02060603020205020403" pitchFamily="18" charset="0"/>
                </a:endParaRPr>
              </a:p>
              <a:p>
                <a:pPr marL="342900" lvl="1" indent="-342900" algn="l" defTabSz="711200">
                  <a:lnSpc>
                    <a:spcPct val="90000"/>
                  </a:lnSpc>
                  <a:spcBef>
                    <a:spcPct val="0"/>
                  </a:spcBef>
                  <a:spcAft>
                    <a:spcPct val="15000"/>
                  </a:spcAft>
                  <a:buFont typeface="+mj-lt"/>
                  <a:buAutoNum type="arabicPeriod"/>
                </a:pPr>
                <a:r>
                  <a:rPr lang="en-US" sz="1600" dirty="0" smtClean="0">
                    <a:latin typeface="Rockwell" panose="02060603020205020403" pitchFamily="18" charset="0"/>
                  </a:rPr>
                  <a:t>Majlis Daerah Kuala Langat</a:t>
                </a:r>
              </a:p>
              <a:p>
                <a:pPr marL="342900" lvl="1" indent="-342900" defTabSz="711200">
                  <a:lnSpc>
                    <a:spcPct val="90000"/>
                  </a:lnSpc>
                  <a:spcBef>
                    <a:spcPct val="0"/>
                  </a:spcBef>
                  <a:spcAft>
                    <a:spcPct val="15000"/>
                  </a:spcAft>
                  <a:buFont typeface="+mj-lt"/>
                  <a:buAutoNum type="arabicPeriod"/>
                </a:pPr>
                <a:r>
                  <a:rPr lang="en-US" sz="1600" dirty="0">
                    <a:latin typeface="Rockwell" panose="02060603020205020403" pitchFamily="18" charset="0"/>
                  </a:rPr>
                  <a:t>Majlis Daerah </a:t>
                </a:r>
                <a:r>
                  <a:rPr lang="en-US" sz="1600" kern="1200" dirty="0" err="1" smtClean="0">
                    <a:latin typeface="Rockwell" panose="02060603020205020403" pitchFamily="18" charset="0"/>
                  </a:rPr>
                  <a:t>Sabak</a:t>
                </a:r>
                <a:r>
                  <a:rPr lang="en-US" sz="1600" kern="1200" dirty="0" smtClean="0">
                    <a:latin typeface="Rockwell" panose="02060603020205020403" pitchFamily="18" charset="0"/>
                  </a:rPr>
                  <a:t> </a:t>
                </a:r>
                <a:r>
                  <a:rPr lang="en-US" sz="1600" kern="1200" dirty="0" err="1" smtClean="0">
                    <a:latin typeface="Rockwell" panose="02060603020205020403" pitchFamily="18" charset="0"/>
                  </a:rPr>
                  <a:t>Bernam</a:t>
                </a:r>
                <a:endParaRPr lang="en-US" sz="1600" kern="1200" dirty="0" smtClean="0">
                  <a:latin typeface="Rockwell" panose="02060603020205020403" pitchFamily="18" charset="0"/>
                </a:endParaRPr>
              </a:p>
              <a:p>
                <a:pPr marL="342900" lvl="1" indent="-342900" defTabSz="711200">
                  <a:lnSpc>
                    <a:spcPct val="90000"/>
                  </a:lnSpc>
                  <a:spcBef>
                    <a:spcPct val="0"/>
                  </a:spcBef>
                  <a:spcAft>
                    <a:spcPct val="15000"/>
                  </a:spcAft>
                  <a:buFont typeface="+mj-lt"/>
                  <a:buAutoNum type="arabicPeriod"/>
                </a:pPr>
                <a:r>
                  <a:rPr lang="en-US" sz="1600" dirty="0">
                    <a:latin typeface="Rockwell" panose="02060603020205020403" pitchFamily="18" charset="0"/>
                  </a:rPr>
                  <a:t>Majlis Daerah </a:t>
                </a:r>
                <a:r>
                  <a:rPr lang="en-US" sz="1600" dirty="0" smtClean="0">
                    <a:latin typeface="Rockwell" panose="02060603020205020403" pitchFamily="18" charset="0"/>
                  </a:rPr>
                  <a:t>Hulu Selangor</a:t>
                </a:r>
              </a:p>
              <a:p>
                <a:pPr marL="342900" lvl="1" indent="-342900" defTabSz="711200">
                  <a:lnSpc>
                    <a:spcPct val="90000"/>
                  </a:lnSpc>
                  <a:spcBef>
                    <a:spcPct val="0"/>
                  </a:spcBef>
                  <a:spcAft>
                    <a:spcPct val="15000"/>
                  </a:spcAft>
                  <a:buFont typeface="+mj-lt"/>
                  <a:buAutoNum type="arabicPeriod"/>
                </a:pPr>
                <a:r>
                  <a:rPr lang="en-US" sz="1600" dirty="0">
                    <a:latin typeface="Rockwell" panose="02060603020205020403" pitchFamily="18" charset="0"/>
                  </a:rPr>
                  <a:t>Majlis Daerah </a:t>
                </a:r>
                <a:r>
                  <a:rPr lang="en-US" sz="1600" kern="1200" dirty="0" smtClean="0">
                    <a:latin typeface="Rockwell" panose="02060603020205020403" pitchFamily="18" charset="0"/>
                  </a:rPr>
                  <a:t>Kuala Selangor</a:t>
                </a:r>
              </a:p>
            </p:txBody>
          </p:sp>
          <p:sp>
            <p:nvSpPr>
              <p:cNvPr id="12" name="Freeform 11"/>
              <p:cNvSpPr/>
              <p:nvPr/>
            </p:nvSpPr>
            <p:spPr>
              <a:xfrm>
                <a:off x="6040383" y="2028468"/>
                <a:ext cx="1897484" cy="337154"/>
              </a:xfrm>
              <a:custGeom>
                <a:avLst/>
                <a:gdLst>
                  <a:gd name="connsiteX0" fmla="*/ 0 w 1756054"/>
                  <a:gd name="connsiteY0" fmla="*/ 0 h 626914"/>
                  <a:gd name="connsiteX1" fmla="*/ 1756054 w 1756054"/>
                  <a:gd name="connsiteY1" fmla="*/ 0 h 626914"/>
                  <a:gd name="connsiteX2" fmla="*/ 1756054 w 1756054"/>
                  <a:gd name="connsiteY2" fmla="*/ 626914 h 626914"/>
                  <a:gd name="connsiteX3" fmla="*/ 0 w 1756054"/>
                  <a:gd name="connsiteY3" fmla="*/ 626914 h 626914"/>
                  <a:gd name="connsiteX4" fmla="*/ 0 w 1756054"/>
                  <a:gd name="connsiteY4" fmla="*/ 0 h 62691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756054" h="626914">
                    <a:moveTo>
                      <a:pt x="0" y="0"/>
                    </a:moveTo>
                    <a:lnTo>
                      <a:pt x="1756054" y="0"/>
                    </a:lnTo>
                    <a:lnTo>
                      <a:pt x="1756054" y="626914"/>
                    </a:lnTo>
                    <a:lnTo>
                      <a:pt x="0" y="626914"/>
                    </a:lnTo>
                    <a:lnTo>
                      <a:pt x="0" y="0"/>
                    </a:lnTo>
                    <a:close/>
                  </a:path>
                </a:pathLst>
              </a:custGeom>
            </p:spPr>
            <p:style>
              <a:lnRef idx="2">
                <a:schemeClr val="dk2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dk2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dk2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113792" tIns="65024" rIns="113792" bIns="65024" numCol="1" spcCol="1270" anchor="ctr" anchorCtr="0">
                <a:noAutofit/>
              </a:bodyPr>
              <a:lstStyle/>
              <a:p>
                <a:pPr lvl="0" algn="ctr" defTabSz="71120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r>
                  <a:rPr lang="en-US" sz="1600" b="1" kern="1200" dirty="0" smtClean="0">
                    <a:latin typeface="Rockwell" panose="02060603020205020403" pitchFamily="18" charset="0"/>
                  </a:rPr>
                  <a:t>PIHAK BERKUASA TEMPATAN</a:t>
                </a:r>
                <a:endParaRPr lang="en-US" sz="1600" b="1" kern="1200" dirty="0">
                  <a:latin typeface="Rockwell" panose="02060603020205020403" pitchFamily="18" charset="0"/>
                </a:endParaRPr>
              </a:p>
            </p:txBody>
          </p:sp>
        </p:grpSp>
        <p:grpSp>
          <p:nvGrpSpPr>
            <p:cNvPr id="30" name="Group 29"/>
            <p:cNvGrpSpPr/>
            <p:nvPr/>
          </p:nvGrpSpPr>
          <p:grpSpPr>
            <a:xfrm>
              <a:off x="204934" y="793765"/>
              <a:ext cx="6444719" cy="3759082"/>
              <a:chOff x="5372442" y="2594336"/>
              <a:chExt cx="2222444" cy="2346751"/>
            </a:xfrm>
          </p:grpSpPr>
          <p:sp>
            <p:nvSpPr>
              <p:cNvPr id="22" name="Freeform 21"/>
              <p:cNvSpPr/>
              <p:nvPr/>
            </p:nvSpPr>
            <p:spPr>
              <a:xfrm>
                <a:off x="5372443" y="2594336"/>
                <a:ext cx="2222443" cy="288078"/>
              </a:xfrm>
              <a:custGeom>
                <a:avLst/>
                <a:gdLst>
                  <a:gd name="connsiteX0" fmla="*/ 0 w 1756054"/>
                  <a:gd name="connsiteY0" fmla="*/ 0 h 626914"/>
                  <a:gd name="connsiteX1" fmla="*/ 1756054 w 1756054"/>
                  <a:gd name="connsiteY1" fmla="*/ 0 h 626914"/>
                  <a:gd name="connsiteX2" fmla="*/ 1756054 w 1756054"/>
                  <a:gd name="connsiteY2" fmla="*/ 626914 h 626914"/>
                  <a:gd name="connsiteX3" fmla="*/ 0 w 1756054"/>
                  <a:gd name="connsiteY3" fmla="*/ 626914 h 626914"/>
                  <a:gd name="connsiteX4" fmla="*/ 0 w 1756054"/>
                  <a:gd name="connsiteY4" fmla="*/ 0 h 62691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756054" h="626914">
                    <a:moveTo>
                      <a:pt x="0" y="0"/>
                    </a:moveTo>
                    <a:lnTo>
                      <a:pt x="1756054" y="0"/>
                    </a:lnTo>
                    <a:lnTo>
                      <a:pt x="1756054" y="626914"/>
                    </a:lnTo>
                    <a:lnTo>
                      <a:pt x="0" y="626914"/>
                    </a:lnTo>
                    <a:lnTo>
                      <a:pt x="0" y="0"/>
                    </a:lnTo>
                    <a:close/>
                  </a:path>
                </a:pathLst>
              </a:custGeom>
            </p:spPr>
            <p:style>
              <a:lnRef idx="2">
                <a:schemeClr val="dk2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dk2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dk2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113792" tIns="65024" rIns="113792" bIns="65024" numCol="1" spcCol="1270" anchor="ctr" anchorCtr="0">
                <a:noAutofit/>
              </a:bodyPr>
              <a:lstStyle/>
              <a:p>
                <a:pPr lvl="0" algn="ctr" defTabSz="71120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r>
                  <a:rPr lang="en-US" sz="1600" b="1" kern="1200" dirty="0" smtClean="0">
                    <a:latin typeface="Rockwell" panose="02060603020205020403" pitchFamily="18" charset="0"/>
                  </a:rPr>
                  <a:t>JABATAN DI SELANGOR</a:t>
                </a:r>
                <a:endParaRPr lang="en-US" sz="1600" b="1" kern="1200" dirty="0">
                  <a:latin typeface="Rockwell" panose="02060603020205020403" pitchFamily="18" charset="0"/>
                </a:endParaRPr>
              </a:p>
            </p:txBody>
          </p:sp>
          <p:sp>
            <p:nvSpPr>
              <p:cNvPr id="27" name="Freeform 26"/>
              <p:cNvSpPr/>
              <p:nvPr/>
            </p:nvSpPr>
            <p:spPr>
              <a:xfrm>
                <a:off x="5372442" y="2882414"/>
                <a:ext cx="2222444" cy="2058673"/>
              </a:xfrm>
              <a:custGeom>
                <a:avLst/>
                <a:gdLst>
                  <a:gd name="connsiteX0" fmla="*/ 0 w 1756054"/>
                  <a:gd name="connsiteY0" fmla="*/ 0 h 1888560"/>
                  <a:gd name="connsiteX1" fmla="*/ 1756054 w 1756054"/>
                  <a:gd name="connsiteY1" fmla="*/ 0 h 1888560"/>
                  <a:gd name="connsiteX2" fmla="*/ 1756054 w 1756054"/>
                  <a:gd name="connsiteY2" fmla="*/ 1888560 h 1888560"/>
                  <a:gd name="connsiteX3" fmla="*/ 0 w 1756054"/>
                  <a:gd name="connsiteY3" fmla="*/ 1888560 h 1888560"/>
                  <a:gd name="connsiteX4" fmla="*/ 0 w 1756054"/>
                  <a:gd name="connsiteY4" fmla="*/ 0 h 188856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756054" h="1888560">
                    <a:moveTo>
                      <a:pt x="0" y="0"/>
                    </a:moveTo>
                    <a:lnTo>
                      <a:pt x="1756054" y="0"/>
                    </a:lnTo>
                    <a:lnTo>
                      <a:pt x="1756054" y="1888560"/>
                    </a:lnTo>
                    <a:lnTo>
                      <a:pt x="0" y="1888560"/>
                    </a:lnTo>
                    <a:lnTo>
                      <a:pt x="0" y="0"/>
                    </a:lnTo>
                    <a:close/>
                  </a:path>
                </a:pathLst>
              </a:custGeom>
            </p:spPr>
            <p:style>
              <a:lnRef idx="2">
                <a:schemeClr val="dk2">
                  <a:alpha val="90000"/>
                  <a:tint val="40000"/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dk2">
                  <a:alpha val="90000"/>
                  <a:tint val="40000"/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dk2">
                  <a:alpha val="90000"/>
                  <a:tint val="4000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 spcFirstLastPara="0" vert="horz" wrap="square" lIns="85344" tIns="85344" rIns="113792" bIns="128016" numCol="1" spcCol="1270" anchor="t" anchorCtr="0">
                <a:noAutofit/>
              </a:bodyPr>
              <a:lstStyle/>
              <a:p>
                <a:pPr marL="342900" lvl="1" indent="-342900" defTabSz="711200">
                  <a:lnSpc>
                    <a:spcPct val="90000"/>
                  </a:lnSpc>
                  <a:spcBef>
                    <a:spcPct val="0"/>
                  </a:spcBef>
                  <a:spcAft>
                    <a:spcPct val="15000"/>
                  </a:spcAft>
                  <a:buFont typeface="+mj-lt"/>
                  <a:buAutoNum type="arabicPeriod"/>
                </a:pPr>
                <a:r>
                  <a:rPr lang="en-US" sz="1600" dirty="0" smtClean="0">
                    <a:latin typeface="Rockwell" panose="02060603020205020403" pitchFamily="18" charset="0"/>
                  </a:rPr>
                  <a:t>Pejabat </a:t>
                </a:r>
                <a:r>
                  <a:rPr lang="en-US" sz="1600" dirty="0" err="1" smtClean="0">
                    <a:latin typeface="Rockwell" panose="02060603020205020403" pitchFamily="18" charset="0"/>
                  </a:rPr>
                  <a:t>Setiausaha</a:t>
                </a:r>
                <a:r>
                  <a:rPr lang="en-US" sz="1600" dirty="0" smtClean="0">
                    <a:latin typeface="Rockwell" panose="02060603020205020403" pitchFamily="18" charset="0"/>
                  </a:rPr>
                  <a:t> </a:t>
                </a:r>
                <a:r>
                  <a:rPr lang="en-US" sz="1600" dirty="0" err="1" smtClean="0">
                    <a:latin typeface="Rockwell" panose="02060603020205020403" pitchFamily="18" charset="0"/>
                  </a:rPr>
                  <a:t>Kerajaan</a:t>
                </a:r>
                <a:r>
                  <a:rPr lang="en-US" sz="1600" dirty="0" smtClean="0">
                    <a:latin typeface="Rockwell" panose="02060603020205020403" pitchFamily="18" charset="0"/>
                  </a:rPr>
                  <a:t> Negeri Selangor</a:t>
                </a:r>
              </a:p>
              <a:p>
                <a:pPr marL="342900" lvl="1" indent="-342900" defTabSz="711200">
                  <a:lnSpc>
                    <a:spcPct val="90000"/>
                  </a:lnSpc>
                  <a:spcBef>
                    <a:spcPct val="0"/>
                  </a:spcBef>
                  <a:spcAft>
                    <a:spcPct val="15000"/>
                  </a:spcAft>
                  <a:buFont typeface="+mj-lt"/>
                  <a:buAutoNum type="arabicPeriod"/>
                </a:pPr>
                <a:r>
                  <a:rPr lang="en-US" sz="1600" dirty="0" err="1" smtClean="0">
                    <a:latin typeface="Rockwell" panose="02060603020205020403" pitchFamily="18" charset="0"/>
                  </a:rPr>
                  <a:t>Jabatan</a:t>
                </a:r>
                <a:r>
                  <a:rPr lang="en-US" sz="1600" dirty="0" smtClean="0">
                    <a:latin typeface="Rockwell" panose="02060603020205020403" pitchFamily="18" charset="0"/>
                  </a:rPr>
                  <a:t> </a:t>
                </a:r>
                <a:r>
                  <a:rPr lang="en-US" sz="1600" dirty="0">
                    <a:latin typeface="Rockwell" panose="02060603020205020403" pitchFamily="18" charset="0"/>
                  </a:rPr>
                  <a:t>Agama Islam Selangor</a:t>
                </a:r>
              </a:p>
              <a:p>
                <a:pPr marL="342900" lvl="1" indent="-342900" defTabSz="711200">
                  <a:lnSpc>
                    <a:spcPct val="90000"/>
                  </a:lnSpc>
                  <a:spcBef>
                    <a:spcPct val="0"/>
                  </a:spcBef>
                  <a:spcAft>
                    <a:spcPct val="15000"/>
                  </a:spcAft>
                  <a:buFont typeface="+mj-lt"/>
                  <a:buAutoNum type="arabicPeriod"/>
                </a:pPr>
                <a:r>
                  <a:rPr lang="en-US" sz="1600" dirty="0" err="1">
                    <a:latin typeface="Rockwell" panose="02060603020205020403" pitchFamily="18" charset="0"/>
                  </a:rPr>
                  <a:t>Jabatan</a:t>
                </a:r>
                <a:r>
                  <a:rPr lang="en-US" sz="1600" dirty="0">
                    <a:latin typeface="Rockwell" panose="02060603020205020403" pitchFamily="18" charset="0"/>
                  </a:rPr>
                  <a:t> </a:t>
                </a:r>
                <a:r>
                  <a:rPr lang="en-US" sz="1600" dirty="0" err="1">
                    <a:latin typeface="Rockwell" panose="02060603020205020403" pitchFamily="18" charset="0"/>
                  </a:rPr>
                  <a:t>Kehakiman</a:t>
                </a:r>
                <a:r>
                  <a:rPr lang="en-US" sz="1600" dirty="0">
                    <a:latin typeface="Rockwell" panose="02060603020205020403" pitchFamily="18" charset="0"/>
                  </a:rPr>
                  <a:t> </a:t>
                </a:r>
                <a:r>
                  <a:rPr lang="en-US" sz="1600" dirty="0" err="1">
                    <a:latin typeface="Rockwell" panose="02060603020205020403" pitchFamily="18" charset="0"/>
                  </a:rPr>
                  <a:t>Syariah</a:t>
                </a:r>
                <a:r>
                  <a:rPr lang="en-US" sz="1600" dirty="0">
                    <a:latin typeface="Rockwell" panose="02060603020205020403" pitchFamily="18" charset="0"/>
                  </a:rPr>
                  <a:t> Negeri Selangor</a:t>
                </a:r>
              </a:p>
              <a:p>
                <a:pPr marL="342900" lvl="1" indent="-342900" defTabSz="711200">
                  <a:lnSpc>
                    <a:spcPct val="90000"/>
                  </a:lnSpc>
                  <a:spcBef>
                    <a:spcPct val="0"/>
                  </a:spcBef>
                  <a:spcAft>
                    <a:spcPct val="15000"/>
                  </a:spcAft>
                  <a:buFont typeface="+mj-lt"/>
                  <a:buAutoNum type="arabicPeriod"/>
                </a:pPr>
                <a:r>
                  <a:rPr lang="en-US" sz="1600" dirty="0" err="1">
                    <a:latin typeface="Rockwell" panose="02060603020205020403" pitchFamily="18" charset="0"/>
                  </a:rPr>
                  <a:t>Jabatan</a:t>
                </a:r>
                <a:r>
                  <a:rPr lang="en-US" sz="1600" dirty="0">
                    <a:latin typeface="Rockwell" panose="02060603020205020403" pitchFamily="18" charset="0"/>
                  </a:rPr>
                  <a:t> Mufti Negeri Selangor</a:t>
                </a:r>
              </a:p>
              <a:p>
                <a:pPr marL="342900" lvl="1" indent="-342900" defTabSz="711200">
                  <a:lnSpc>
                    <a:spcPct val="90000"/>
                  </a:lnSpc>
                  <a:spcBef>
                    <a:spcPct val="0"/>
                  </a:spcBef>
                  <a:spcAft>
                    <a:spcPct val="15000"/>
                  </a:spcAft>
                  <a:buFont typeface="+mj-lt"/>
                  <a:buAutoNum type="arabicPeriod"/>
                </a:pPr>
                <a:r>
                  <a:rPr lang="en-US" sz="1600" dirty="0" err="1">
                    <a:latin typeface="Rockwell" panose="02060603020205020403" pitchFamily="18" charset="0"/>
                  </a:rPr>
                  <a:t>Jabatan</a:t>
                </a:r>
                <a:r>
                  <a:rPr lang="en-US" sz="1600" dirty="0">
                    <a:latin typeface="Rockwell" panose="02060603020205020403" pitchFamily="18" charset="0"/>
                  </a:rPr>
                  <a:t> </a:t>
                </a:r>
                <a:r>
                  <a:rPr lang="en-US" sz="1600" dirty="0" err="1">
                    <a:latin typeface="Rockwell" panose="02060603020205020403" pitchFamily="18" charset="0"/>
                  </a:rPr>
                  <a:t>Pengairan</a:t>
                </a:r>
                <a:r>
                  <a:rPr lang="en-US" sz="1600" dirty="0">
                    <a:latin typeface="Rockwell" panose="02060603020205020403" pitchFamily="18" charset="0"/>
                  </a:rPr>
                  <a:t> Dan </a:t>
                </a:r>
                <a:r>
                  <a:rPr lang="en-US" sz="1600" dirty="0" err="1">
                    <a:latin typeface="Rockwell" panose="02060603020205020403" pitchFamily="18" charset="0"/>
                  </a:rPr>
                  <a:t>Saliran</a:t>
                </a:r>
                <a:r>
                  <a:rPr lang="en-US" sz="1600" dirty="0">
                    <a:latin typeface="Rockwell" panose="02060603020205020403" pitchFamily="18" charset="0"/>
                  </a:rPr>
                  <a:t> Negeri Selangor</a:t>
                </a:r>
              </a:p>
              <a:p>
                <a:pPr marL="342900" lvl="1" indent="-342900" defTabSz="711200">
                  <a:lnSpc>
                    <a:spcPct val="90000"/>
                  </a:lnSpc>
                  <a:spcBef>
                    <a:spcPct val="0"/>
                  </a:spcBef>
                  <a:spcAft>
                    <a:spcPct val="15000"/>
                  </a:spcAft>
                  <a:buFont typeface="+mj-lt"/>
                  <a:buAutoNum type="arabicPeriod"/>
                </a:pPr>
                <a:r>
                  <a:rPr lang="en-US" sz="1600" dirty="0" err="1">
                    <a:latin typeface="Rockwell" panose="02060603020205020403" pitchFamily="18" charset="0"/>
                  </a:rPr>
                  <a:t>Jabatan</a:t>
                </a:r>
                <a:r>
                  <a:rPr lang="en-US" sz="1600" dirty="0">
                    <a:latin typeface="Rockwell" panose="02060603020205020403" pitchFamily="18" charset="0"/>
                  </a:rPr>
                  <a:t> </a:t>
                </a:r>
                <a:r>
                  <a:rPr lang="en-US" sz="1600" dirty="0" err="1">
                    <a:latin typeface="Rockwell" panose="02060603020205020403" pitchFamily="18" charset="0"/>
                  </a:rPr>
                  <a:t>Perancangan</a:t>
                </a:r>
                <a:r>
                  <a:rPr lang="en-US" sz="1600" dirty="0">
                    <a:latin typeface="Rockwell" panose="02060603020205020403" pitchFamily="18" charset="0"/>
                  </a:rPr>
                  <a:t> Bandar Dan </a:t>
                </a:r>
                <a:r>
                  <a:rPr lang="en-US" sz="1600" dirty="0" err="1">
                    <a:latin typeface="Rockwell" panose="02060603020205020403" pitchFamily="18" charset="0"/>
                  </a:rPr>
                  <a:t>Desa</a:t>
                </a:r>
                <a:r>
                  <a:rPr lang="en-US" sz="1600" dirty="0">
                    <a:latin typeface="Rockwell" panose="02060603020205020403" pitchFamily="18" charset="0"/>
                  </a:rPr>
                  <a:t> Negeri Selangor</a:t>
                </a:r>
              </a:p>
              <a:p>
                <a:pPr marL="342900" lvl="1" indent="-342900" defTabSz="711200">
                  <a:lnSpc>
                    <a:spcPct val="90000"/>
                  </a:lnSpc>
                  <a:spcBef>
                    <a:spcPct val="0"/>
                  </a:spcBef>
                  <a:spcAft>
                    <a:spcPct val="15000"/>
                  </a:spcAft>
                  <a:buFont typeface="+mj-lt"/>
                  <a:buAutoNum type="arabicPeriod"/>
                </a:pPr>
                <a:r>
                  <a:rPr lang="en-US" sz="1600" dirty="0" err="1">
                    <a:latin typeface="Rockwell" panose="02060603020205020403" pitchFamily="18" charset="0"/>
                  </a:rPr>
                  <a:t>Jabatan</a:t>
                </a:r>
                <a:r>
                  <a:rPr lang="en-US" sz="1600" dirty="0">
                    <a:latin typeface="Rockwell" panose="02060603020205020403" pitchFamily="18" charset="0"/>
                  </a:rPr>
                  <a:t> </a:t>
                </a:r>
                <a:r>
                  <a:rPr lang="en-US" sz="1600" dirty="0" err="1">
                    <a:latin typeface="Rockwell" panose="02060603020205020403" pitchFamily="18" charset="0"/>
                  </a:rPr>
                  <a:t>Perkhidmatan</a:t>
                </a:r>
                <a:r>
                  <a:rPr lang="en-US" sz="1600" dirty="0">
                    <a:latin typeface="Rockwell" panose="02060603020205020403" pitchFamily="18" charset="0"/>
                  </a:rPr>
                  <a:t> </a:t>
                </a:r>
                <a:r>
                  <a:rPr lang="en-US" sz="1600" dirty="0" err="1">
                    <a:latin typeface="Rockwell" panose="02060603020205020403" pitchFamily="18" charset="0"/>
                  </a:rPr>
                  <a:t>Veterinar</a:t>
                </a:r>
                <a:r>
                  <a:rPr lang="en-US" sz="1600" dirty="0">
                    <a:latin typeface="Rockwell" panose="02060603020205020403" pitchFamily="18" charset="0"/>
                  </a:rPr>
                  <a:t> Negeri Selangor</a:t>
                </a:r>
              </a:p>
              <a:p>
                <a:pPr marL="342900" lvl="1" indent="-342900" defTabSz="711200">
                  <a:lnSpc>
                    <a:spcPct val="90000"/>
                  </a:lnSpc>
                  <a:spcBef>
                    <a:spcPct val="0"/>
                  </a:spcBef>
                  <a:spcAft>
                    <a:spcPct val="15000"/>
                  </a:spcAft>
                  <a:buFont typeface="+mj-lt"/>
                  <a:buAutoNum type="arabicPeriod"/>
                </a:pPr>
                <a:r>
                  <a:rPr lang="en-US" sz="1600" dirty="0" err="1">
                    <a:latin typeface="Rockwell" panose="02060603020205020403" pitchFamily="18" charset="0"/>
                  </a:rPr>
                  <a:t>Jabatan</a:t>
                </a:r>
                <a:r>
                  <a:rPr lang="en-US" sz="1600" dirty="0">
                    <a:latin typeface="Rockwell" panose="02060603020205020403" pitchFamily="18" charset="0"/>
                  </a:rPr>
                  <a:t> </a:t>
                </a:r>
                <a:r>
                  <a:rPr lang="en-US" sz="1600" dirty="0" err="1">
                    <a:latin typeface="Rockwell" panose="02060603020205020403" pitchFamily="18" charset="0"/>
                  </a:rPr>
                  <a:t>Pertanian</a:t>
                </a:r>
                <a:r>
                  <a:rPr lang="en-US" sz="1600" dirty="0">
                    <a:latin typeface="Rockwell" panose="02060603020205020403" pitchFamily="18" charset="0"/>
                  </a:rPr>
                  <a:t> Selangor</a:t>
                </a:r>
              </a:p>
              <a:p>
                <a:pPr marL="342900" lvl="1" indent="-342900" defTabSz="711200">
                  <a:lnSpc>
                    <a:spcPct val="90000"/>
                  </a:lnSpc>
                  <a:spcBef>
                    <a:spcPct val="0"/>
                  </a:spcBef>
                  <a:spcAft>
                    <a:spcPct val="15000"/>
                  </a:spcAft>
                  <a:buFont typeface="+mj-lt"/>
                  <a:buAutoNum type="arabicPeriod"/>
                </a:pPr>
                <a:r>
                  <a:rPr lang="en-US" sz="1600" dirty="0">
                    <a:latin typeface="Rockwell" panose="02060603020205020403" pitchFamily="18" charset="0"/>
                  </a:rPr>
                  <a:t>Pejabat Tanah &amp; Galian Selangor</a:t>
                </a:r>
              </a:p>
              <a:p>
                <a:pPr marL="342900" lvl="1" indent="-342900" defTabSz="711200">
                  <a:lnSpc>
                    <a:spcPct val="90000"/>
                  </a:lnSpc>
                  <a:spcBef>
                    <a:spcPct val="0"/>
                  </a:spcBef>
                  <a:spcAft>
                    <a:spcPct val="15000"/>
                  </a:spcAft>
                  <a:buFont typeface="+mj-lt"/>
                  <a:buAutoNum type="arabicPeriod"/>
                </a:pPr>
                <a:r>
                  <a:rPr lang="en-US" sz="1600" dirty="0" err="1">
                    <a:latin typeface="Rockwell" panose="02060603020205020403" pitchFamily="18" charset="0"/>
                  </a:rPr>
                  <a:t>Perbendaharaan</a:t>
                </a:r>
                <a:r>
                  <a:rPr lang="en-US" sz="1600" dirty="0">
                    <a:latin typeface="Rockwell" panose="02060603020205020403" pitchFamily="18" charset="0"/>
                  </a:rPr>
                  <a:t> </a:t>
                </a:r>
                <a:r>
                  <a:rPr lang="en-US" sz="1600" dirty="0" smtClean="0">
                    <a:latin typeface="Rockwell" panose="02060603020205020403" pitchFamily="18" charset="0"/>
                  </a:rPr>
                  <a:t>Negeri Selangor</a:t>
                </a:r>
                <a:endParaRPr lang="en-US" sz="1600" dirty="0">
                  <a:latin typeface="Rockwell" panose="02060603020205020403" pitchFamily="18" charset="0"/>
                </a:endParaRPr>
              </a:p>
              <a:p>
                <a:pPr marL="342900" lvl="1" indent="-342900" defTabSz="711200">
                  <a:lnSpc>
                    <a:spcPct val="90000"/>
                  </a:lnSpc>
                  <a:spcBef>
                    <a:spcPct val="0"/>
                  </a:spcBef>
                  <a:spcAft>
                    <a:spcPct val="15000"/>
                  </a:spcAft>
                  <a:buFont typeface="+mj-lt"/>
                  <a:buAutoNum type="arabicPeriod"/>
                </a:pPr>
                <a:r>
                  <a:rPr lang="en-US" sz="1600" dirty="0" err="1" smtClean="0">
                    <a:latin typeface="Rockwell" panose="02060603020205020403" pitchFamily="18" charset="0"/>
                  </a:rPr>
                  <a:t>Jabatan</a:t>
                </a:r>
                <a:r>
                  <a:rPr lang="en-US" sz="1600" dirty="0" smtClean="0">
                    <a:latin typeface="Rockwell" panose="02060603020205020403" pitchFamily="18" charset="0"/>
                  </a:rPr>
                  <a:t> </a:t>
                </a:r>
                <a:r>
                  <a:rPr lang="en-US" sz="1600" dirty="0" err="1" smtClean="0">
                    <a:latin typeface="Rockwell" panose="02060603020205020403" pitchFamily="18" charset="0"/>
                  </a:rPr>
                  <a:t>Perhutanan</a:t>
                </a:r>
                <a:r>
                  <a:rPr lang="en-US" sz="1600" dirty="0" smtClean="0">
                    <a:latin typeface="Rockwell" panose="02060603020205020403" pitchFamily="18" charset="0"/>
                  </a:rPr>
                  <a:t> </a:t>
                </a:r>
                <a:r>
                  <a:rPr lang="en-US" sz="1600" dirty="0">
                    <a:latin typeface="Rockwell" panose="02060603020205020403" pitchFamily="18" charset="0"/>
                  </a:rPr>
                  <a:t>Selangor</a:t>
                </a:r>
              </a:p>
              <a:p>
                <a:pPr marL="342900" lvl="1" indent="-342900" defTabSz="711200">
                  <a:lnSpc>
                    <a:spcPct val="90000"/>
                  </a:lnSpc>
                  <a:spcBef>
                    <a:spcPct val="0"/>
                  </a:spcBef>
                  <a:spcAft>
                    <a:spcPct val="15000"/>
                  </a:spcAft>
                  <a:buFont typeface="+mj-lt"/>
                  <a:buAutoNum type="arabicPeriod"/>
                </a:pPr>
                <a:r>
                  <a:rPr lang="en-US" sz="1600" dirty="0" err="1">
                    <a:latin typeface="Rockwell" panose="02060603020205020403" pitchFamily="18" charset="0"/>
                  </a:rPr>
                  <a:t>Suruhanjaya</a:t>
                </a:r>
                <a:r>
                  <a:rPr lang="en-US" sz="1600" dirty="0">
                    <a:latin typeface="Rockwell" panose="02060603020205020403" pitchFamily="18" charset="0"/>
                  </a:rPr>
                  <a:t> </a:t>
                </a:r>
                <a:r>
                  <a:rPr lang="en-US" sz="1600" dirty="0" err="1">
                    <a:latin typeface="Rockwell" panose="02060603020205020403" pitchFamily="18" charset="0"/>
                  </a:rPr>
                  <a:t>Perkhidmatan</a:t>
                </a:r>
                <a:r>
                  <a:rPr lang="en-US" sz="1600" dirty="0">
                    <a:latin typeface="Rockwell" panose="02060603020205020403" pitchFamily="18" charset="0"/>
                  </a:rPr>
                  <a:t> </a:t>
                </a:r>
                <a:r>
                  <a:rPr lang="en-US" sz="1600" dirty="0" err="1">
                    <a:latin typeface="Rockwell" panose="02060603020205020403" pitchFamily="18" charset="0"/>
                  </a:rPr>
                  <a:t>Awam</a:t>
                </a:r>
                <a:r>
                  <a:rPr lang="en-US" sz="1600" dirty="0">
                    <a:latin typeface="Rockwell" panose="02060603020205020403" pitchFamily="18" charset="0"/>
                  </a:rPr>
                  <a:t> Selangor</a:t>
                </a:r>
                <a:endParaRPr lang="en-US" sz="1600" dirty="0" smtClean="0">
                  <a:latin typeface="Rockwell" panose="02060603020205020403" pitchFamily="18" charset="0"/>
                </a:endParaRPr>
              </a:p>
            </p:txBody>
          </p:sp>
        </p:grpSp>
        <p:grpSp>
          <p:nvGrpSpPr>
            <p:cNvPr id="29" name="Group 28"/>
            <p:cNvGrpSpPr/>
            <p:nvPr/>
          </p:nvGrpSpPr>
          <p:grpSpPr>
            <a:xfrm>
              <a:off x="204934" y="4673834"/>
              <a:ext cx="6444719" cy="2000899"/>
              <a:chOff x="10044185" y="2631666"/>
              <a:chExt cx="1756055" cy="1557803"/>
            </a:xfrm>
          </p:grpSpPr>
          <p:sp>
            <p:nvSpPr>
              <p:cNvPr id="24" name="Freeform 23"/>
              <p:cNvSpPr/>
              <p:nvPr/>
            </p:nvSpPr>
            <p:spPr>
              <a:xfrm>
                <a:off x="10044186" y="2631666"/>
                <a:ext cx="1756054" cy="379125"/>
              </a:xfrm>
              <a:custGeom>
                <a:avLst/>
                <a:gdLst>
                  <a:gd name="connsiteX0" fmla="*/ 0 w 1756054"/>
                  <a:gd name="connsiteY0" fmla="*/ 0 h 626914"/>
                  <a:gd name="connsiteX1" fmla="*/ 1756054 w 1756054"/>
                  <a:gd name="connsiteY1" fmla="*/ 0 h 626914"/>
                  <a:gd name="connsiteX2" fmla="*/ 1756054 w 1756054"/>
                  <a:gd name="connsiteY2" fmla="*/ 626914 h 626914"/>
                  <a:gd name="connsiteX3" fmla="*/ 0 w 1756054"/>
                  <a:gd name="connsiteY3" fmla="*/ 626914 h 626914"/>
                  <a:gd name="connsiteX4" fmla="*/ 0 w 1756054"/>
                  <a:gd name="connsiteY4" fmla="*/ 0 h 62691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756054" h="626914">
                    <a:moveTo>
                      <a:pt x="0" y="0"/>
                    </a:moveTo>
                    <a:lnTo>
                      <a:pt x="1756054" y="0"/>
                    </a:lnTo>
                    <a:lnTo>
                      <a:pt x="1756054" y="626914"/>
                    </a:lnTo>
                    <a:lnTo>
                      <a:pt x="0" y="626914"/>
                    </a:lnTo>
                    <a:lnTo>
                      <a:pt x="0" y="0"/>
                    </a:lnTo>
                    <a:close/>
                  </a:path>
                </a:pathLst>
              </a:custGeom>
            </p:spPr>
            <p:style>
              <a:lnRef idx="2">
                <a:schemeClr val="dk2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dk2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dk2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113792" tIns="65024" rIns="113792" bIns="65024" numCol="1" spcCol="1270" anchor="ctr" anchorCtr="0">
                <a:noAutofit/>
              </a:bodyPr>
              <a:lstStyle/>
              <a:p>
                <a:pPr lvl="0" algn="ctr" defTabSz="71120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r>
                  <a:rPr lang="en-US" sz="1600" b="1" kern="1200" dirty="0" smtClean="0">
                    <a:latin typeface="Rockwell" panose="02060603020205020403" pitchFamily="18" charset="0"/>
                  </a:rPr>
                  <a:t>BADAN BERKANUN NEGERI</a:t>
                </a:r>
                <a:endParaRPr lang="en-US" sz="1600" b="1" kern="1200" dirty="0">
                  <a:latin typeface="Rockwell" panose="02060603020205020403" pitchFamily="18" charset="0"/>
                </a:endParaRPr>
              </a:p>
            </p:txBody>
          </p:sp>
          <p:sp>
            <p:nvSpPr>
              <p:cNvPr id="28" name="Freeform 27"/>
              <p:cNvSpPr/>
              <p:nvPr/>
            </p:nvSpPr>
            <p:spPr>
              <a:xfrm>
                <a:off x="10044185" y="3010789"/>
                <a:ext cx="1756054" cy="1178680"/>
              </a:xfrm>
              <a:custGeom>
                <a:avLst/>
                <a:gdLst>
                  <a:gd name="connsiteX0" fmla="*/ 0 w 1756054"/>
                  <a:gd name="connsiteY0" fmla="*/ 0 h 1888560"/>
                  <a:gd name="connsiteX1" fmla="*/ 1756054 w 1756054"/>
                  <a:gd name="connsiteY1" fmla="*/ 0 h 1888560"/>
                  <a:gd name="connsiteX2" fmla="*/ 1756054 w 1756054"/>
                  <a:gd name="connsiteY2" fmla="*/ 1888560 h 1888560"/>
                  <a:gd name="connsiteX3" fmla="*/ 0 w 1756054"/>
                  <a:gd name="connsiteY3" fmla="*/ 1888560 h 1888560"/>
                  <a:gd name="connsiteX4" fmla="*/ 0 w 1756054"/>
                  <a:gd name="connsiteY4" fmla="*/ 0 h 188856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756054" h="1888560">
                    <a:moveTo>
                      <a:pt x="0" y="0"/>
                    </a:moveTo>
                    <a:lnTo>
                      <a:pt x="1756054" y="0"/>
                    </a:lnTo>
                    <a:lnTo>
                      <a:pt x="1756054" y="1888560"/>
                    </a:lnTo>
                    <a:lnTo>
                      <a:pt x="0" y="1888560"/>
                    </a:lnTo>
                    <a:lnTo>
                      <a:pt x="0" y="0"/>
                    </a:lnTo>
                    <a:close/>
                  </a:path>
                </a:pathLst>
              </a:custGeom>
            </p:spPr>
            <p:style>
              <a:lnRef idx="2">
                <a:schemeClr val="dk2">
                  <a:alpha val="90000"/>
                  <a:tint val="40000"/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dk2">
                  <a:alpha val="90000"/>
                  <a:tint val="40000"/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dk2">
                  <a:alpha val="90000"/>
                  <a:tint val="4000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 spcFirstLastPara="0" vert="horz" wrap="square" lIns="85344" tIns="85344" rIns="113792" bIns="128016" numCol="1" spcCol="1270" anchor="t" anchorCtr="0">
                <a:noAutofit/>
              </a:bodyPr>
              <a:lstStyle/>
              <a:p>
                <a:pPr marL="342900" lvl="1" indent="-342900" defTabSz="711200">
                  <a:lnSpc>
                    <a:spcPct val="90000"/>
                  </a:lnSpc>
                  <a:spcBef>
                    <a:spcPct val="0"/>
                  </a:spcBef>
                  <a:spcAft>
                    <a:spcPct val="15000"/>
                  </a:spcAft>
                  <a:buFont typeface="+mj-lt"/>
                  <a:buAutoNum type="arabicPeriod"/>
                </a:pPr>
                <a:r>
                  <a:rPr lang="en-US" sz="1600" dirty="0" err="1">
                    <a:latin typeface="Rockwell" panose="02060603020205020403" pitchFamily="18" charset="0"/>
                  </a:rPr>
                  <a:t>Perbadanan</a:t>
                </a:r>
                <a:r>
                  <a:rPr lang="en-US" sz="1600" dirty="0">
                    <a:latin typeface="Rockwell" panose="02060603020205020403" pitchFamily="18" charset="0"/>
                  </a:rPr>
                  <a:t> </a:t>
                </a:r>
                <a:r>
                  <a:rPr lang="en-US" sz="1600" dirty="0" err="1">
                    <a:latin typeface="Rockwell" panose="02060603020205020403" pitchFamily="18" charset="0"/>
                  </a:rPr>
                  <a:t>Adat</a:t>
                </a:r>
                <a:r>
                  <a:rPr lang="en-US" sz="1600" dirty="0">
                    <a:latin typeface="Rockwell" panose="02060603020205020403" pitchFamily="18" charset="0"/>
                  </a:rPr>
                  <a:t> </a:t>
                </a:r>
                <a:r>
                  <a:rPr lang="en-US" sz="1600" dirty="0" err="1">
                    <a:latin typeface="Rockwell" panose="02060603020205020403" pitchFamily="18" charset="0"/>
                  </a:rPr>
                  <a:t>Melayu</a:t>
                </a:r>
                <a:r>
                  <a:rPr lang="en-US" sz="1600" dirty="0">
                    <a:latin typeface="Rockwell" panose="02060603020205020403" pitchFamily="18" charset="0"/>
                  </a:rPr>
                  <a:t> Dan </a:t>
                </a:r>
                <a:r>
                  <a:rPr lang="en-US" sz="1600" dirty="0" err="1">
                    <a:latin typeface="Rockwell" panose="02060603020205020403" pitchFamily="18" charset="0"/>
                  </a:rPr>
                  <a:t>Warisan</a:t>
                </a:r>
                <a:r>
                  <a:rPr lang="en-US" sz="1600" dirty="0">
                    <a:latin typeface="Rockwell" panose="02060603020205020403" pitchFamily="18" charset="0"/>
                  </a:rPr>
                  <a:t> Negeri </a:t>
                </a:r>
                <a:r>
                  <a:rPr lang="en-US" sz="1600" dirty="0" smtClean="0">
                    <a:latin typeface="Rockwell" panose="02060603020205020403" pitchFamily="18" charset="0"/>
                  </a:rPr>
                  <a:t>Selangor</a:t>
                </a:r>
              </a:p>
              <a:p>
                <a:pPr marL="342900" lvl="1" indent="-342900" defTabSz="711200">
                  <a:lnSpc>
                    <a:spcPct val="90000"/>
                  </a:lnSpc>
                  <a:spcBef>
                    <a:spcPct val="0"/>
                  </a:spcBef>
                  <a:spcAft>
                    <a:spcPct val="15000"/>
                  </a:spcAft>
                  <a:buFont typeface="+mj-lt"/>
                  <a:buAutoNum type="arabicPeriod"/>
                </a:pPr>
                <a:r>
                  <a:rPr lang="en-US" sz="1600" dirty="0" err="1" smtClean="0">
                    <a:latin typeface="Rockwell" panose="02060603020205020403" pitchFamily="18" charset="0"/>
                  </a:rPr>
                  <a:t>Perbadanan</a:t>
                </a:r>
                <a:r>
                  <a:rPr lang="en-US" sz="1600" dirty="0" smtClean="0">
                    <a:latin typeface="Rockwell" panose="02060603020205020403" pitchFamily="18" charset="0"/>
                  </a:rPr>
                  <a:t> </a:t>
                </a:r>
                <a:r>
                  <a:rPr lang="en-US" sz="1600" kern="1200" dirty="0" err="1" smtClean="0">
                    <a:latin typeface="Rockwell" panose="02060603020205020403" pitchFamily="18" charset="0"/>
                  </a:rPr>
                  <a:t>Kemajuan</a:t>
                </a:r>
                <a:r>
                  <a:rPr lang="en-US" sz="1600" kern="1200" dirty="0" smtClean="0">
                    <a:latin typeface="Rockwell" panose="02060603020205020403" pitchFamily="18" charset="0"/>
                  </a:rPr>
                  <a:t> Negeri </a:t>
                </a:r>
                <a:r>
                  <a:rPr lang="en-US" sz="1600" dirty="0" smtClean="0">
                    <a:latin typeface="Rockwell" panose="02060603020205020403" pitchFamily="18" charset="0"/>
                  </a:rPr>
                  <a:t>Selangor</a:t>
                </a:r>
              </a:p>
              <a:p>
                <a:pPr marL="342900" lvl="1" indent="-342900" defTabSz="711200">
                  <a:lnSpc>
                    <a:spcPct val="90000"/>
                  </a:lnSpc>
                  <a:spcBef>
                    <a:spcPct val="0"/>
                  </a:spcBef>
                  <a:spcAft>
                    <a:spcPct val="15000"/>
                  </a:spcAft>
                  <a:buFont typeface="+mj-lt"/>
                  <a:buAutoNum type="arabicPeriod"/>
                </a:pPr>
                <a:r>
                  <a:rPr lang="en-US" sz="1600" dirty="0" err="1" smtClean="0">
                    <a:latin typeface="Rockwell" panose="02060603020205020403" pitchFamily="18" charset="0"/>
                  </a:rPr>
                  <a:t>Perbadanan</a:t>
                </a:r>
                <a:r>
                  <a:rPr lang="en-US" sz="1600" dirty="0" smtClean="0">
                    <a:latin typeface="Rockwell" panose="02060603020205020403" pitchFamily="18" charset="0"/>
                  </a:rPr>
                  <a:t> </a:t>
                </a:r>
                <a:r>
                  <a:rPr lang="en-US" sz="1600" dirty="0" err="1">
                    <a:latin typeface="Rockwell" panose="02060603020205020403" pitchFamily="18" charset="0"/>
                  </a:rPr>
                  <a:t>Perpustakaan</a:t>
                </a:r>
                <a:r>
                  <a:rPr lang="en-US" sz="1600" dirty="0">
                    <a:latin typeface="Rockwell" panose="02060603020205020403" pitchFamily="18" charset="0"/>
                  </a:rPr>
                  <a:t> </a:t>
                </a:r>
                <a:r>
                  <a:rPr lang="en-US" sz="1600" dirty="0" err="1">
                    <a:latin typeface="Rockwell" panose="02060603020205020403" pitchFamily="18" charset="0"/>
                  </a:rPr>
                  <a:t>Awam</a:t>
                </a:r>
                <a:r>
                  <a:rPr lang="en-US" sz="1600" dirty="0">
                    <a:latin typeface="Rockwell" panose="02060603020205020403" pitchFamily="18" charset="0"/>
                  </a:rPr>
                  <a:t> Negeri Selangor</a:t>
                </a:r>
              </a:p>
              <a:p>
                <a:pPr marL="342900" lvl="1" indent="-342900" defTabSz="711200">
                  <a:lnSpc>
                    <a:spcPct val="90000"/>
                  </a:lnSpc>
                  <a:spcBef>
                    <a:spcPct val="0"/>
                  </a:spcBef>
                  <a:spcAft>
                    <a:spcPct val="15000"/>
                  </a:spcAft>
                  <a:buFont typeface="+mj-lt"/>
                  <a:buAutoNum type="arabicPeriod"/>
                </a:pPr>
                <a:r>
                  <a:rPr lang="en-US" sz="1600" dirty="0">
                    <a:latin typeface="Rockwell" panose="02060603020205020403" pitchFamily="18" charset="0"/>
                  </a:rPr>
                  <a:t>Lembaga Perumahan &amp; </a:t>
                </a:r>
                <a:r>
                  <a:rPr lang="en-US" sz="1600" dirty="0" err="1">
                    <a:latin typeface="Rockwell" panose="02060603020205020403" pitchFamily="18" charset="0"/>
                  </a:rPr>
                  <a:t>Hartanah</a:t>
                </a:r>
                <a:r>
                  <a:rPr lang="en-US" sz="1600" dirty="0">
                    <a:latin typeface="Rockwell" panose="02060603020205020403" pitchFamily="18" charset="0"/>
                  </a:rPr>
                  <a:t> Selangor</a:t>
                </a:r>
              </a:p>
              <a:p>
                <a:pPr marL="342900" lvl="1" indent="-342900" defTabSz="711200">
                  <a:lnSpc>
                    <a:spcPct val="90000"/>
                  </a:lnSpc>
                  <a:spcBef>
                    <a:spcPct val="0"/>
                  </a:spcBef>
                  <a:spcAft>
                    <a:spcPct val="15000"/>
                  </a:spcAft>
                  <a:buFont typeface="+mj-lt"/>
                  <a:buAutoNum type="arabicPeriod"/>
                </a:pPr>
                <a:r>
                  <a:rPr lang="en-US" sz="1600" dirty="0">
                    <a:latin typeface="Rockwell" panose="02060603020205020403" pitchFamily="18" charset="0"/>
                  </a:rPr>
                  <a:t>Lembaga </a:t>
                </a:r>
                <a:r>
                  <a:rPr lang="en-US" sz="1600" dirty="0" err="1">
                    <a:latin typeface="Rockwell" panose="02060603020205020403" pitchFamily="18" charset="0"/>
                  </a:rPr>
                  <a:t>Urus</a:t>
                </a:r>
                <a:r>
                  <a:rPr lang="en-US" sz="1600" dirty="0">
                    <a:latin typeface="Rockwell" panose="02060603020205020403" pitchFamily="18" charset="0"/>
                  </a:rPr>
                  <a:t> Air Selangor</a:t>
                </a:r>
                <a:endParaRPr lang="en-US" sz="1600" kern="1200" dirty="0" smtClean="0">
                  <a:latin typeface="Rockwell" panose="02060603020205020403" pitchFamily="18" charset="0"/>
                </a:endParaRPr>
              </a:p>
              <a:p>
                <a:pPr marL="342900" lvl="1" indent="-342900" algn="l" defTabSz="711200">
                  <a:lnSpc>
                    <a:spcPct val="90000"/>
                  </a:lnSpc>
                  <a:spcBef>
                    <a:spcPct val="0"/>
                  </a:spcBef>
                  <a:spcAft>
                    <a:spcPct val="15000"/>
                  </a:spcAft>
                  <a:buFont typeface="+mj-lt"/>
                  <a:buAutoNum type="arabicPeriod"/>
                </a:pPr>
                <a:endParaRPr lang="en-US" sz="1600" kern="1200" dirty="0" smtClean="0">
                  <a:latin typeface="Rockwell" panose="02060603020205020403" pitchFamily="18" charset="0"/>
                </a:endParaRPr>
              </a:p>
              <a:p>
                <a:pPr marL="171450" lvl="1" indent="-171450" algn="l" defTabSz="711200">
                  <a:lnSpc>
                    <a:spcPct val="90000"/>
                  </a:lnSpc>
                  <a:spcBef>
                    <a:spcPct val="0"/>
                  </a:spcBef>
                  <a:spcAft>
                    <a:spcPct val="15000"/>
                  </a:spcAft>
                  <a:buChar char="••"/>
                </a:pPr>
                <a:endParaRPr lang="en-US" sz="1600" kern="1200" dirty="0">
                  <a:latin typeface="Rockwell" panose="02060603020205020403" pitchFamily="18" charset="0"/>
                </a:endParaRPr>
              </a:p>
            </p:txBody>
          </p:sp>
        </p:grpSp>
      </p:grpSp>
      <p:sp>
        <p:nvSpPr>
          <p:cNvPr id="36" name="8-Point Star 35"/>
          <p:cNvSpPr/>
          <p:nvPr/>
        </p:nvSpPr>
        <p:spPr>
          <a:xfrm>
            <a:off x="5484260" y="2699280"/>
            <a:ext cx="1902528" cy="1427131"/>
          </a:xfrm>
          <a:prstGeom prst="star8">
            <a:avLst/>
          </a:prstGeom>
          <a:solidFill>
            <a:srgbClr val="20B3B0"/>
          </a:solidFill>
          <a:ln w="76200">
            <a:solidFill>
              <a:schemeClr val="bg1"/>
            </a:solidFill>
          </a:ln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spcFirstLastPara="0" vert="horz" wrap="square" lIns="113792" tIns="65024" rIns="113792" bIns="65024" numCol="1" spcCol="1270" anchor="ctr" anchorCtr="0">
            <a:noAutofit/>
          </a:bodyPr>
          <a:lstStyle/>
          <a:p>
            <a:pPr lvl="0" algn="ctr" defTabSz="7112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4400" b="1" kern="1200" dirty="0" smtClean="0">
                <a:solidFill>
                  <a:schemeClr val="tx1"/>
                </a:solidFill>
                <a:latin typeface="Rockwell" panose="02060603020205020403" pitchFamily="18" charset="0"/>
              </a:rPr>
              <a:t>38</a:t>
            </a:r>
            <a:r>
              <a:rPr lang="en-US" sz="1600" b="1" kern="1200" dirty="0" smtClean="0">
                <a:solidFill>
                  <a:schemeClr val="tx1"/>
                </a:solidFill>
                <a:latin typeface="Rockwell" panose="02060603020205020403" pitchFamily="18" charset="0"/>
              </a:rPr>
              <a:t> LAMAN WEB</a:t>
            </a:r>
            <a:endParaRPr lang="en-US" sz="1600" b="1" kern="1200" dirty="0">
              <a:solidFill>
                <a:schemeClr val="tx1"/>
              </a:solidFill>
              <a:latin typeface="Rockwell" panose="020606030202050204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752897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2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2773497" y="772161"/>
            <a:ext cx="6107762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smtClean="0">
                <a:latin typeface="Bookman Old Style" panose="02050604050505020204" pitchFamily="18" charset="0"/>
              </a:rPr>
              <a:t>KEPUTUSAN KESELURUHAN PEMANTAUAN 2019</a:t>
            </a:r>
          </a:p>
          <a:p>
            <a:pPr algn="ctr"/>
            <a:r>
              <a:rPr lang="en-US" b="1" dirty="0" smtClean="0">
                <a:latin typeface="Bookman Old Style" panose="02050604050505020204" pitchFamily="18" charset="0"/>
              </a:rPr>
              <a:t>KEMASKINI MENGIKUT JABATAN</a:t>
            </a:r>
          </a:p>
        </p:txBody>
      </p:sp>
      <p:graphicFrame>
        <p:nvGraphicFramePr>
          <p:cNvPr id="5" name="Chart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12528189"/>
              </p:ext>
            </p:extLst>
          </p:nvPr>
        </p:nvGraphicFramePr>
        <p:xfrm>
          <a:off x="144942" y="1551009"/>
          <a:ext cx="11933240" cy="511601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2" name="TextBox 1"/>
          <p:cNvSpPr txBox="1"/>
          <p:nvPr/>
        </p:nvSpPr>
        <p:spPr>
          <a:xfrm>
            <a:off x="3113590" y="1285976"/>
            <a:ext cx="625033" cy="530066"/>
          </a:xfrm>
          <a:prstGeom prst="star8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b="1" dirty="0" smtClean="0"/>
              <a:t>14</a:t>
            </a:r>
            <a:endParaRPr lang="en-MY" b="1" dirty="0"/>
          </a:p>
        </p:txBody>
      </p:sp>
      <p:sp>
        <p:nvSpPr>
          <p:cNvPr id="7" name="TextBox 1"/>
          <p:cNvSpPr txBox="1"/>
          <p:nvPr/>
        </p:nvSpPr>
        <p:spPr>
          <a:xfrm>
            <a:off x="4845177" y="2488626"/>
            <a:ext cx="625033" cy="530066"/>
          </a:xfrm>
          <a:prstGeom prst="star8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>
            <a:lvl1pPr marL="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1800" b="1" dirty="0" smtClean="0"/>
              <a:t>8</a:t>
            </a:r>
            <a:endParaRPr lang="en-MY" sz="1800" b="1" dirty="0"/>
          </a:p>
        </p:txBody>
      </p:sp>
      <p:sp>
        <p:nvSpPr>
          <p:cNvPr id="8" name="TextBox 1"/>
          <p:cNvSpPr txBox="1"/>
          <p:nvPr/>
        </p:nvSpPr>
        <p:spPr>
          <a:xfrm>
            <a:off x="5726706" y="3304415"/>
            <a:ext cx="625033" cy="530066"/>
          </a:xfrm>
          <a:prstGeom prst="star8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>
            <a:lvl1pPr marL="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1800" b="1" dirty="0" smtClean="0"/>
              <a:t>4</a:t>
            </a:r>
            <a:endParaRPr lang="en-MY" sz="1800" b="1" dirty="0"/>
          </a:p>
        </p:txBody>
      </p:sp>
      <p:sp>
        <p:nvSpPr>
          <p:cNvPr id="9" name="TextBox 1"/>
          <p:cNvSpPr txBox="1"/>
          <p:nvPr/>
        </p:nvSpPr>
        <p:spPr>
          <a:xfrm>
            <a:off x="7388165" y="3931943"/>
            <a:ext cx="625033" cy="530066"/>
          </a:xfrm>
          <a:prstGeom prst="star8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>
            <a:lvl1pPr marL="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1800" b="1" dirty="0" smtClean="0"/>
              <a:t>1</a:t>
            </a:r>
            <a:endParaRPr lang="en-MY" sz="1800" b="1" dirty="0"/>
          </a:p>
        </p:txBody>
      </p:sp>
      <p:sp>
        <p:nvSpPr>
          <p:cNvPr id="11" name="TextBox 1"/>
          <p:cNvSpPr txBox="1"/>
          <p:nvPr/>
        </p:nvSpPr>
        <p:spPr>
          <a:xfrm>
            <a:off x="8256226" y="3931943"/>
            <a:ext cx="625033" cy="530066"/>
          </a:xfrm>
          <a:prstGeom prst="star8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>
            <a:lvl1pPr marL="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1800" b="1" dirty="0" smtClean="0"/>
              <a:t>1</a:t>
            </a:r>
            <a:endParaRPr lang="en-MY" sz="1800" b="1" dirty="0"/>
          </a:p>
        </p:txBody>
      </p:sp>
    </p:spTree>
    <p:extLst>
      <p:ext uri="{BB962C8B-B14F-4D97-AF65-F5344CB8AC3E}">
        <p14:creationId xmlns:p14="http://schemas.microsoft.com/office/powerpoint/2010/main" val="33003047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Graphic spid="5" grpId="0">
        <p:bldAsOne/>
      </p:bldGraphic>
      <p:bldP spid="2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Round Single Corner Rectangle 21"/>
          <p:cNvSpPr/>
          <p:nvPr/>
        </p:nvSpPr>
        <p:spPr>
          <a:xfrm>
            <a:off x="-20158" y="1006094"/>
            <a:ext cx="6253467" cy="489598"/>
          </a:xfrm>
          <a:prstGeom prst="round1Rect">
            <a:avLst>
              <a:gd name="adj" fmla="val 37944"/>
            </a:avLst>
          </a:prstGeom>
        </p:spPr>
        <p:style>
          <a:lnRef idx="2">
            <a:schemeClr val="accent2">
              <a:hueOff val="0"/>
              <a:satOff val="0"/>
              <a:lumOff val="0"/>
              <a:alphaOff val="0"/>
            </a:schemeClr>
          </a:lnRef>
          <a:fillRef idx="1">
            <a:schemeClr val="accent2">
              <a:hueOff val="0"/>
              <a:satOff val="0"/>
              <a:lumOff val="0"/>
              <a:alphaOff val="0"/>
            </a:schemeClr>
          </a:fillRef>
          <a:effectRef idx="0">
            <a:schemeClr val="accent2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20904" tIns="69088" rIns="120904" bIns="69088" numCol="1" spcCol="1270" anchor="ctr" anchorCtr="0">
            <a:noAutofit/>
          </a:bodyPr>
          <a:lstStyle/>
          <a:p>
            <a:pPr lvl="0"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2400" b="1" kern="1200" dirty="0" smtClean="0">
                <a:solidFill>
                  <a:schemeClr val="tx1"/>
                </a:solidFill>
                <a:latin typeface="Bookman Old Style" panose="02050604050505020204" pitchFamily="18" charset="0"/>
              </a:rPr>
              <a:t>100%</a:t>
            </a:r>
            <a:endParaRPr lang="en-US" sz="2400" b="1" kern="1200" dirty="0">
              <a:solidFill>
                <a:schemeClr val="tx1"/>
              </a:solidFill>
              <a:latin typeface="Bookman Old Style" panose="02050604050505020204" pitchFamily="18" charset="0"/>
            </a:endParaRPr>
          </a:p>
        </p:txBody>
      </p:sp>
      <p:sp>
        <p:nvSpPr>
          <p:cNvPr id="23" name="Freeform 22"/>
          <p:cNvSpPr/>
          <p:nvPr/>
        </p:nvSpPr>
        <p:spPr>
          <a:xfrm>
            <a:off x="-20157" y="1495691"/>
            <a:ext cx="6253466" cy="2437369"/>
          </a:xfrm>
          <a:custGeom>
            <a:avLst/>
            <a:gdLst>
              <a:gd name="connsiteX0" fmla="*/ 0 w 2986901"/>
              <a:gd name="connsiteY0" fmla="*/ 0 h 2146590"/>
              <a:gd name="connsiteX1" fmla="*/ 2986901 w 2986901"/>
              <a:gd name="connsiteY1" fmla="*/ 0 h 2146590"/>
              <a:gd name="connsiteX2" fmla="*/ 2986901 w 2986901"/>
              <a:gd name="connsiteY2" fmla="*/ 2146590 h 2146590"/>
              <a:gd name="connsiteX3" fmla="*/ 0 w 2986901"/>
              <a:gd name="connsiteY3" fmla="*/ 2146590 h 2146590"/>
              <a:gd name="connsiteX4" fmla="*/ 0 w 2986901"/>
              <a:gd name="connsiteY4" fmla="*/ 0 h 214659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986901" h="2146590">
                <a:moveTo>
                  <a:pt x="0" y="0"/>
                </a:moveTo>
                <a:lnTo>
                  <a:pt x="2986901" y="0"/>
                </a:lnTo>
                <a:lnTo>
                  <a:pt x="2986901" y="2146590"/>
                </a:lnTo>
                <a:lnTo>
                  <a:pt x="0" y="2146590"/>
                </a:lnTo>
                <a:lnTo>
                  <a:pt x="0" y="0"/>
                </a:lnTo>
                <a:close/>
              </a:path>
            </a:pathLst>
          </a:custGeom>
        </p:spPr>
        <p:style>
          <a:lnRef idx="2">
            <a:schemeClr val="accent2">
              <a:alpha val="90000"/>
              <a:tint val="40000"/>
              <a:hueOff val="0"/>
              <a:satOff val="0"/>
              <a:lumOff val="0"/>
              <a:alphaOff val="0"/>
            </a:schemeClr>
          </a:lnRef>
          <a:fillRef idx="1">
            <a:schemeClr val="accent2">
              <a:alpha val="90000"/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2">
              <a:alpha val="90000"/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90678" tIns="90678" rIns="120904" bIns="136017" numCol="1" spcCol="1270" anchor="t" anchorCtr="0">
            <a:noAutofit/>
          </a:bodyPr>
          <a:lstStyle/>
          <a:p>
            <a:pPr marL="0" lvl="1" defTabSz="75565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</a:pPr>
            <a:endParaRPr lang="en-US" sz="1400" dirty="0">
              <a:latin typeface="Bookman Old Style" panose="02050604050505020204" pitchFamily="18" charset="0"/>
            </a:endParaRPr>
          </a:p>
        </p:txBody>
      </p:sp>
      <p:sp>
        <p:nvSpPr>
          <p:cNvPr id="24" name="Round Single Corner Rectangle 23"/>
          <p:cNvSpPr/>
          <p:nvPr/>
        </p:nvSpPr>
        <p:spPr>
          <a:xfrm flipH="1">
            <a:off x="6347807" y="1550940"/>
            <a:ext cx="5781387" cy="489600"/>
          </a:xfrm>
          <a:prstGeom prst="round1Rect">
            <a:avLst>
              <a:gd name="adj" fmla="val 37944"/>
            </a:avLst>
          </a:prstGeom>
        </p:spPr>
        <p:style>
          <a:lnRef idx="2">
            <a:schemeClr val="accent2">
              <a:hueOff val="0"/>
              <a:satOff val="0"/>
              <a:lumOff val="0"/>
              <a:alphaOff val="0"/>
            </a:schemeClr>
          </a:lnRef>
          <a:fillRef idx="1">
            <a:schemeClr val="accent2">
              <a:hueOff val="0"/>
              <a:satOff val="0"/>
              <a:lumOff val="0"/>
              <a:alphaOff val="0"/>
            </a:schemeClr>
          </a:fillRef>
          <a:effectRef idx="0">
            <a:schemeClr val="accent2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20904" tIns="69088" rIns="120904" bIns="69088" numCol="1" spcCol="1270" anchor="ctr" anchorCtr="0">
            <a:noAutofit/>
          </a:bodyPr>
          <a:lstStyle/>
          <a:p>
            <a:pPr lvl="0"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2400" b="1" kern="1200" dirty="0" smtClean="0">
                <a:solidFill>
                  <a:schemeClr val="tx1"/>
                </a:solidFill>
                <a:latin typeface="Bookman Old Style" panose="02050604050505020204" pitchFamily="18" charset="0"/>
              </a:rPr>
              <a:t>90%</a:t>
            </a:r>
            <a:endParaRPr lang="en-US" sz="2400" b="1" kern="1200" dirty="0">
              <a:solidFill>
                <a:schemeClr val="tx1"/>
              </a:solidFill>
              <a:latin typeface="Bookman Old Style" panose="02050604050505020204" pitchFamily="18" charset="0"/>
            </a:endParaRPr>
          </a:p>
        </p:txBody>
      </p:sp>
      <p:sp>
        <p:nvSpPr>
          <p:cNvPr id="26" name="Round Single Corner Rectangle 25"/>
          <p:cNvSpPr/>
          <p:nvPr/>
        </p:nvSpPr>
        <p:spPr>
          <a:xfrm>
            <a:off x="126957" y="4018544"/>
            <a:ext cx="3964983" cy="489600"/>
          </a:xfrm>
          <a:prstGeom prst="round1Rect">
            <a:avLst>
              <a:gd name="adj" fmla="val 47795"/>
            </a:avLst>
          </a:prstGeom>
        </p:spPr>
        <p:style>
          <a:lnRef idx="2">
            <a:schemeClr val="accent2">
              <a:hueOff val="0"/>
              <a:satOff val="0"/>
              <a:lumOff val="0"/>
              <a:alphaOff val="0"/>
            </a:schemeClr>
          </a:lnRef>
          <a:fillRef idx="1">
            <a:schemeClr val="accent2">
              <a:hueOff val="0"/>
              <a:satOff val="0"/>
              <a:lumOff val="0"/>
              <a:alphaOff val="0"/>
            </a:schemeClr>
          </a:fillRef>
          <a:effectRef idx="0">
            <a:schemeClr val="accent2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20904" tIns="69088" rIns="120904" bIns="69088" numCol="1" spcCol="1270" anchor="ctr" anchorCtr="0">
            <a:noAutofit/>
          </a:bodyPr>
          <a:lstStyle/>
          <a:p>
            <a:pPr lvl="0"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2000" b="1" kern="1200" dirty="0" smtClean="0">
                <a:solidFill>
                  <a:schemeClr val="tx1"/>
                </a:solidFill>
                <a:latin typeface="Bookman Old Style" panose="02050604050505020204" pitchFamily="18" charset="0"/>
              </a:rPr>
              <a:t>80%</a:t>
            </a:r>
            <a:endParaRPr lang="en-US" sz="2000" b="1" kern="1200" dirty="0">
              <a:solidFill>
                <a:schemeClr val="tx1"/>
              </a:solidFill>
              <a:latin typeface="Bookman Old Style" panose="02050604050505020204" pitchFamily="18" charset="0"/>
            </a:endParaRPr>
          </a:p>
        </p:txBody>
      </p:sp>
      <p:sp>
        <p:nvSpPr>
          <p:cNvPr id="28" name="Freeform 27"/>
          <p:cNvSpPr/>
          <p:nvPr/>
        </p:nvSpPr>
        <p:spPr>
          <a:xfrm>
            <a:off x="4204346" y="4325383"/>
            <a:ext cx="3073607" cy="484007"/>
          </a:xfrm>
          <a:custGeom>
            <a:avLst/>
            <a:gdLst>
              <a:gd name="connsiteX0" fmla="*/ 0 w 1272039"/>
              <a:gd name="connsiteY0" fmla="*/ 0 h 489600"/>
              <a:gd name="connsiteX1" fmla="*/ 1272039 w 1272039"/>
              <a:gd name="connsiteY1" fmla="*/ 0 h 489600"/>
              <a:gd name="connsiteX2" fmla="*/ 1272039 w 1272039"/>
              <a:gd name="connsiteY2" fmla="*/ 489600 h 489600"/>
              <a:gd name="connsiteX3" fmla="*/ 0 w 1272039"/>
              <a:gd name="connsiteY3" fmla="*/ 489600 h 489600"/>
              <a:gd name="connsiteX4" fmla="*/ 0 w 1272039"/>
              <a:gd name="connsiteY4" fmla="*/ 0 h 489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72039" h="489600">
                <a:moveTo>
                  <a:pt x="0" y="0"/>
                </a:moveTo>
                <a:lnTo>
                  <a:pt x="1272039" y="0"/>
                </a:lnTo>
                <a:lnTo>
                  <a:pt x="1272039" y="489600"/>
                </a:lnTo>
                <a:lnTo>
                  <a:pt x="0" y="489600"/>
                </a:lnTo>
                <a:lnTo>
                  <a:pt x="0" y="0"/>
                </a:lnTo>
                <a:close/>
              </a:path>
            </a:pathLst>
          </a:custGeom>
        </p:spPr>
        <p:style>
          <a:lnRef idx="2">
            <a:schemeClr val="accent2">
              <a:hueOff val="0"/>
              <a:satOff val="0"/>
              <a:lumOff val="0"/>
              <a:alphaOff val="0"/>
            </a:schemeClr>
          </a:lnRef>
          <a:fillRef idx="1">
            <a:schemeClr val="accent2">
              <a:hueOff val="0"/>
              <a:satOff val="0"/>
              <a:lumOff val="0"/>
              <a:alphaOff val="0"/>
            </a:schemeClr>
          </a:fillRef>
          <a:effectRef idx="0">
            <a:schemeClr val="accent2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20904" tIns="69088" rIns="120904" bIns="69088" numCol="1" spcCol="1270" anchor="ctr" anchorCtr="0">
            <a:noAutofit/>
          </a:bodyPr>
          <a:lstStyle/>
          <a:p>
            <a:pPr lvl="0"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2000" b="1" kern="1200" dirty="0" smtClean="0">
                <a:solidFill>
                  <a:schemeClr val="tx1"/>
                </a:solidFill>
                <a:latin typeface="Bookman Old Style" panose="02050604050505020204" pitchFamily="18" charset="0"/>
              </a:rPr>
              <a:t>70%</a:t>
            </a:r>
            <a:endParaRPr lang="en-US" sz="2000" b="1" kern="1200" dirty="0">
              <a:solidFill>
                <a:schemeClr val="tx1"/>
              </a:solidFill>
              <a:latin typeface="Bookman Old Style" panose="02050604050505020204" pitchFamily="18" charset="0"/>
            </a:endParaRPr>
          </a:p>
        </p:txBody>
      </p:sp>
      <p:sp>
        <p:nvSpPr>
          <p:cNvPr id="34" name="Freeform 33"/>
          <p:cNvSpPr/>
          <p:nvPr/>
        </p:nvSpPr>
        <p:spPr>
          <a:xfrm>
            <a:off x="7559893" y="4582096"/>
            <a:ext cx="3353747" cy="477007"/>
          </a:xfrm>
          <a:custGeom>
            <a:avLst/>
            <a:gdLst>
              <a:gd name="connsiteX0" fmla="*/ 0 w 1272039"/>
              <a:gd name="connsiteY0" fmla="*/ 0 h 489600"/>
              <a:gd name="connsiteX1" fmla="*/ 1272039 w 1272039"/>
              <a:gd name="connsiteY1" fmla="*/ 0 h 489600"/>
              <a:gd name="connsiteX2" fmla="*/ 1272039 w 1272039"/>
              <a:gd name="connsiteY2" fmla="*/ 489600 h 489600"/>
              <a:gd name="connsiteX3" fmla="*/ 0 w 1272039"/>
              <a:gd name="connsiteY3" fmla="*/ 489600 h 489600"/>
              <a:gd name="connsiteX4" fmla="*/ 0 w 1272039"/>
              <a:gd name="connsiteY4" fmla="*/ 0 h 489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72039" h="489600">
                <a:moveTo>
                  <a:pt x="0" y="0"/>
                </a:moveTo>
                <a:lnTo>
                  <a:pt x="1272039" y="0"/>
                </a:lnTo>
                <a:lnTo>
                  <a:pt x="1272039" y="489600"/>
                </a:lnTo>
                <a:lnTo>
                  <a:pt x="0" y="489600"/>
                </a:lnTo>
                <a:lnTo>
                  <a:pt x="0" y="0"/>
                </a:lnTo>
                <a:close/>
              </a:path>
            </a:pathLst>
          </a:custGeom>
        </p:spPr>
        <p:style>
          <a:lnRef idx="2">
            <a:schemeClr val="accent2">
              <a:hueOff val="0"/>
              <a:satOff val="0"/>
              <a:lumOff val="0"/>
              <a:alphaOff val="0"/>
            </a:schemeClr>
          </a:lnRef>
          <a:fillRef idx="1">
            <a:schemeClr val="accent2">
              <a:hueOff val="0"/>
              <a:satOff val="0"/>
              <a:lumOff val="0"/>
              <a:alphaOff val="0"/>
            </a:schemeClr>
          </a:fillRef>
          <a:effectRef idx="0">
            <a:schemeClr val="accent2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20904" tIns="69088" rIns="120904" bIns="69088" numCol="1" spcCol="1270" anchor="ctr" anchorCtr="0">
            <a:noAutofit/>
          </a:bodyPr>
          <a:lstStyle/>
          <a:p>
            <a:pPr lvl="0"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2000" b="1" kern="1200" dirty="0" smtClean="0">
                <a:solidFill>
                  <a:schemeClr val="tx1"/>
                </a:solidFill>
                <a:latin typeface="Bookman Old Style" panose="02050604050505020204" pitchFamily="18" charset="0"/>
              </a:rPr>
              <a:t>50%</a:t>
            </a:r>
            <a:endParaRPr lang="en-US" sz="2000" b="1" kern="1200" dirty="0">
              <a:solidFill>
                <a:schemeClr val="tx1"/>
              </a:solidFill>
              <a:latin typeface="Bookman Old Style" panose="02050604050505020204" pitchFamily="18" charset="0"/>
            </a:endParaRPr>
          </a:p>
        </p:txBody>
      </p:sp>
      <p:sp>
        <p:nvSpPr>
          <p:cNvPr id="35" name="Freeform 34"/>
          <p:cNvSpPr/>
          <p:nvPr/>
        </p:nvSpPr>
        <p:spPr>
          <a:xfrm>
            <a:off x="7559893" y="5071697"/>
            <a:ext cx="3353747" cy="502462"/>
          </a:xfrm>
          <a:custGeom>
            <a:avLst/>
            <a:gdLst>
              <a:gd name="connsiteX0" fmla="*/ 0 w 1272039"/>
              <a:gd name="connsiteY0" fmla="*/ 0 h 2146590"/>
              <a:gd name="connsiteX1" fmla="*/ 1272039 w 1272039"/>
              <a:gd name="connsiteY1" fmla="*/ 0 h 2146590"/>
              <a:gd name="connsiteX2" fmla="*/ 1272039 w 1272039"/>
              <a:gd name="connsiteY2" fmla="*/ 2146590 h 2146590"/>
              <a:gd name="connsiteX3" fmla="*/ 0 w 1272039"/>
              <a:gd name="connsiteY3" fmla="*/ 2146590 h 2146590"/>
              <a:gd name="connsiteX4" fmla="*/ 0 w 1272039"/>
              <a:gd name="connsiteY4" fmla="*/ 0 h 214659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72039" h="2146590">
                <a:moveTo>
                  <a:pt x="0" y="0"/>
                </a:moveTo>
                <a:lnTo>
                  <a:pt x="1272039" y="0"/>
                </a:lnTo>
                <a:lnTo>
                  <a:pt x="1272039" y="2146590"/>
                </a:lnTo>
                <a:lnTo>
                  <a:pt x="0" y="2146590"/>
                </a:lnTo>
                <a:lnTo>
                  <a:pt x="0" y="0"/>
                </a:lnTo>
                <a:close/>
              </a:path>
            </a:pathLst>
          </a:custGeom>
        </p:spPr>
        <p:style>
          <a:lnRef idx="2">
            <a:schemeClr val="accent2">
              <a:alpha val="90000"/>
              <a:tint val="40000"/>
              <a:hueOff val="0"/>
              <a:satOff val="0"/>
              <a:lumOff val="0"/>
              <a:alphaOff val="0"/>
            </a:schemeClr>
          </a:lnRef>
          <a:fillRef idx="1">
            <a:schemeClr val="accent2">
              <a:alpha val="90000"/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2">
              <a:alpha val="90000"/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90678" tIns="90678" rIns="120904" bIns="136017" numCol="1" spcCol="1270" anchor="t" anchorCtr="0">
            <a:noAutofit/>
          </a:bodyPr>
          <a:lstStyle/>
          <a:p>
            <a:pPr marL="0" lvl="1" algn="l" defTabSz="75565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</a:pPr>
            <a:r>
              <a:rPr lang="en-US" sz="1400" dirty="0" smtClean="0">
                <a:latin typeface="Bookman Old Style" panose="02050604050505020204" pitchFamily="18" charset="0"/>
              </a:rPr>
              <a:t>1. </a:t>
            </a:r>
            <a:r>
              <a:rPr lang="en-US" sz="1400" dirty="0" err="1" smtClean="0">
                <a:latin typeface="Bookman Old Style" panose="02050604050505020204" pitchFamily="18" charset="0"/>
              </a:rPr>
              <a:t>Jabatan</a:t>
            </a:r>
            <a:r>
              <a:rPr lang="en-US" sz="1400" dirty="0" smtClean="0">
                <a:latin typeface="Bookman Old Style" panose="02050604050505020204" pitchFamily="18" charset="0"/>
              </a:rPr>
              <a:t> </a:t>
            </a:r>
            <a:r>
              <a:rPr lang="en-US" sz="1400" dirty="0" err="1" smtClean="0">
                <a:latin typeface="Bookman Old Style" panose="02050604050505020204" pitchFamily="18" charset="0"/>
              </a:rPr>
              <a:t>Perhutanan</a:t>
            </a:r>
            <a:r>
              <a:rPr lang="en-US" sz="1400" dirty="0" smtClean="0">
                <a:latin typeface="Bookman Old Style" panose="02050604050505020204" pitchFamily="18" charset="0"/>
              </a:rPr>
              <a:t> Selangor</a:t>
            </a:r>
            <a:endParaRPr lang="en-US" sz="1400" kern="1200" dirty="0">
              <a:latin typeface="Bookman Old Style" panose="02050604050505020204" pitchFamily="18" charset="0"/>
            </a:endParaRPr>
          </a:p>
          <a:p>
            <a:pPr marL="171450" lvl="1" indent="-171450" algn="l" defTabSz="75565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•"/>
            </a:pPr>
            <a:endParaRPr lang="en-US" sz="1400" kern="1200" dirty="0">
              <a:latin typeface="Bookman Old Style" panose="02050604050505020204" pitchFamily="18" charset="0"/>
            </a:endParaRPr>
          </a:p>
        </p:txBody>
      </p:sp>
      <p:sp>
        <p:nvSpPr>
          <p:cNvPr id="36" name="Freeform 35"/>
          <p:cNvSpPr/>
          <p:nvPr/>
        </p:nvSpPr>
        <p:spPr>
          <a:xfrm>
            <a:off x="8036095" y="5696980"/>
            <a:ext cx="3353747" cy="477007"/>
          </a:xfrm>
          <a:custGeom>
            <a:avLst/>
            <a:gdLst>
              <a:gd name="connsiteX0" fmla="*/ 0 w 1272039"/>
              <a:gd name="connsiteY0" fmla="*/ 0 h 489600"/>
              <a:gd name="connsiteX1" fmla="*/ 1272039 w 1272039"/>
              <a:gd name="connsiteY1" fmla="*/ 0 h 489600"/>
              <a:gd name="connsiteX2" fmla="*/ 1272039 w 1272039"/>
              <a:gd name="connsiteY2" fmla="*/ 489600 h 489600"/>
              <a:gd name="connsiteX3" fmla="*/ 0 w 1272039"/>
              <a:gd name="connsiteY3" fmla="*/ 489600 h 489600"/>
              <a:gd name="connsiteX4" fmla="*/ 0 w 1272039"/>
              <a:gd name="connsiteY4" fmla="*/ 0 h 489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72039" h="489600">
                <a:moveTo>
                  <a:pt x="0" y="0"/>
                </a:moveTo>
                <a:lnTo>
                  <a:pt x="1272039" y="0"/>
                </a:lnTo>
                <a:lnTo>
                  <a:pt x="1272039" y="489600"/>
                </a:lnTo>
                <a:lnTo>
                  <a:pt x="0" y="489600"/>
                </a:lnTo>
                <a:lnTo>
                  <a:pt x="0" y="0"/>
                </a:lnTo>
                <a:close/>
              </a:path>
            </a:pathLst>
          </a:custGeom>
        </p:spPr>
        <p:style>
          <a:lnRef idx="2">
            <a:schemeClr val="accent2">
              <a:hueOff val="0"/>
              <a:satOff val="0"/>
              <a:lumOff val="0"/>
              <a:alphaOff val="0"/>
            </a:schemeClr>
          </a:lnRef>
          <a:fillRef idx="1">
            <a:schemeClr val="accent2">
              <a:hueOff val="0"/>
              <a:satOff val="0"/>
              <a:lumOff val="0"/>
              <a:alphaOff val="0"/>
            </a:schemeClr>
          </a:fillRef>
          <a:effectRef idx="0">
            <a:schemeClr val="accent2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20904" tIns="69088" rIns="120904" bIns="69088" numCol="1" spcCol="1270" anchor="ctr" anchorCtr="0">
            <a:noAutofit/>
          </a:bodyPr>
          <a:lstStyle/>
          <a:p>
            <a:pPr lvl="0"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2000" b="1" kern="1200" dirty="0" smtClean="0">
                <a:solidFill>
                  <a:schemeClr val="tx1"/>
                </a:solidFill>
                <a:latin typeface="Bookman Old Style" panose="02050604050505020204" pitchFamily="18" charset="0"/>
              </a:rPr>
              <a:t>40%</a:t>
            </a:r>
            <a:endParaRPr lang="en-US" sz="2000" b="1" kern="1200" dirty="0">
              <a:solidFill>
                <a:schemeClr val="tx1"/>
              </a:solidFill>
              <a:latin typeface="Bookman Old Style" panose="02050604050505020204" pitchFamily="18" charset="0"/>
            </a:endParaRPr>
          </a:p>
        </p:txBody>
      </p:sp>
      <p:sp>
        <p:nvSpPr>
          <p:cNvPr id="37" name="Freeform 36"/>
          <p:cNvSpPr/>
          <p:nvPr/>
        </p:nvSpPr>
        <p:spPr>
          <a:xfrm>
            <a:off x="8036095" y="6186581"/>
            <a:ext cx="3353747" cy="477007"/>
          </a:xfrm>
          <a:custGeom>
            <a:avLst/>
            <a:gdLst>
              <a:gd name="connsiteX0" fmla="*/ 0 w 1272039"/>
              <a:gd name="connsiteY0" fmla="*/ 0 h 2146590"/>
              <a:gd name="connsiteX1" fmla="*/ 1272039 w 1272039"/>
              <a:gd name="connsiteY1" fmla="*/ 0 h 2146590"/>
              <a:gd name="connsiteX2" fmla="*/ 1272039 w 1272039"/>
              <a:gd name="connsiteY2" fmla="*/ 2146590 h 2146590"/>
              <a:gd name="connsiteX3" fmla="*/ 0 w 1272039"/>
              <a:gd name="connsiteY3" fmla="*/ 2146590 h 2146590"/>
              <a:gd name="connsiteX4" fmla="*/ 0 w 1272039"/>
              <a:gd name="connsiteY4" fmla="*/ 0 h 214659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72039" h="2146590">
                <a:moveTo>
                  <a:pt x="0" y="0"/>
                </a:moveTo>
                <a:lnTo>
                  <a:pt x="1272039" y="0"/>
                </a:lnTo>
                <a:lnTo>
                  <a:pt x="1272039" y="2146590"/>
                </a:lnTo>
                <a:lnTo>
                  <a:pt x="0" y="2146590"/>
                </a:lnTo>
                <a:lnTo>
                  <a:pt x="0" y="0"/>
                </a:lnTo>
                <a:close/>
              </a:path>
            </a:pathLst>
          </a:custGeom>
        </p:spPr>
        <p:style>
          <a:lnRef idx="2">
            <a:schemeClr val="accent2">
              <a:alpha val="90000"/>
              <a:tint val="40000"/>
              <a:hueOff val="0"/>
              <a:satOff val="0"/>
              <a:lumOff val="0"/>
              <a:alphaOff val="0"/>
            </a:schemeClr>
          </a:lnRef>
          <a:fillRef idx="1">
            <a:schemeClr val="accent2">
              <a:alpha val="90000"/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2">
              <a:alpha val="90000"/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90678" tIns="90678" rIns="120904" bIns="136017" numCol="1" spcCol="1270" anchor="t" anchorCtr="0">
            <a:noAutofit/>
          </a:bodyPr>
          <a:lstStyle/>
          <a:p>
            <a:pPr marL="269875" lvl="1" indent="-269875" algn="l" defTabSz="75565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Font typeface="+mj-lt"/>
              <a:buAutoNum type="arabicPeriod"/>
            </a:pPr>
            <a:r>
              <a:rPr lang="en-US" sz="1400" kern="1200" dirty="0" err="1" smtClean="0">
                <a:latin typeface="Bookman Old Style" panose="02050604050505020204" pitchFamily="18" charset="0"/>
              </a:rPr>
              <a:t>Jabatan</a:t>
            </a:r>
            <a:r>
              <a:rPr lang="en-US" sz="1400" kern="1200" dirty="0" smtClean="0">
                <a:latin typeface="Bookman Old Style" panose="02050604050505020204" pitchFamily="18" charset="0"/>
              </a:rPr>
              <a:t> </a:t>
            </a:r>
            <a:r>
              <a:rPr lang="en-US" sz="1400" kern="1200" dirty="0" err="1" smtClean="0">
                <a:latin typeface="Bookman Old Style" panose="02050604050505020204" pitchFamily="18" charset="0"/>
              </a:rPr>
              <a:t>Pertanian</a:t>
            </a:r>
            <a:r>
              <a:rPr lang="en-US" sz="1400" kern="1200" dirty="0" smtClean="0">
                <a:latin typeface="Bookman Old Style" panose="02050604050505020204" pitchFamily="18" charset="0"/>
              </a:rPr>
              <a:t> Selangor</a:t>
            </a:r>
            <a:endParaRPr lang="en-US" sz="1400" kern="1200" dirty="0">
              <a:latin typeface="Bookman Old Style" panose="02050604050505020204" pitchFamily="18" charset="0"/>
            </a:endParaRPr>
          </a:p>
        </p:txBody>
      </p:sp>
      <p:sp>
        <p:nvSpPr>
          <p:cNvPr id="38" name="Freeform 37"/>
          <p:cNvSpPr/>
          <p:nvPr/>
        </p:nvSpPr>
        <p:spPr>
          <a:xfrm>
            <a:off x="4204346" y="4809391"/>
            <a:ext cx="3073607" cy="1899498"/>
          </a:xfrm>
          <a:custGeom>
            <a:avLst/>
            <a:gdLst>
              <a:gd name="connsiteX0" fmla="*/ 0 w 2986901"/>
              <a:gd name="connsiteY0" fmla="*/ 0 h 2146590"/>
              <a:gd name="connsiteX1" fmla="*/ 2986901 w 2986901"/>
              <a:gd name="connsiteY1" fmla="*/ 0 h 2146590"/>
              <a:gd name="connsiteX2" fmla="*/ 2986901 w 2986901"/>
              <a:gd name="connsiteY2" fmla="*/ 2146590 h 2146590"/>
              <a:gd name="connsiteX3" fmla="*/ 0 w 2986901"/>
              <a:gd name="connsiteY3" fmla="*/ 2146590 h 2146590"/>
              <a:gd name="connsiteX4" fmla="*/ 0 w 2986901"/>
              <a:gd name="connsiteY4" fmla="*/ 0 h 214659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986901" h="2146590">
                <a:moveTo>
                  <a:pt x="0" y="0"/>
                </a:moveTo>
                <a:lnTo>
                  <a:pt x="2986901" y="0"/>
                </a:lnTo>
                <a:lnTo>
                  <a:pt x="2986901" y="2146590"/>
                </a:lnTo>
                <a:lnTo>
                  <a:pt x="0" y="2146590"/>
                </a:lnTo>
                <a:lnTo>
                  <a:pt x="0" y="0"/>
                </a:lnTo>
                <a:close/>
              </a:path>
            </a:pathLst>
          </a:custGeom>
        </p:spPr>
        <p:style>
          <a:lnRef idx="2">
            <a:schemeClr val="accent2">
              <a:alpha val="90000"/>
              <a:tint val="40000"/>
              <a:hueOff val="0"/>
              <a:satOff val="0"/>
              <a:lumOff val="0"/>
              <a:alphaOff val="0"/>
            </a:schemeClr>
          </a:lnRef>
          <a:fillRef idx="1">
            <a:schemeClr val="accent2">
              <a:alpha val="90000"/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2">
              <a:alpha val="90000"/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90678" tIns="90678" rIns="120904" bIns="136017" numCol="1" spcCol="1270" anchor="t" anchorCtr="0">
            <a:noAutofit/>
          </a:bodyPr>
          <a:lstStyle/>
          <a:p>
            <a:pPr marL="176213" lvl="1" indent="-176213" defTabSz="75565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Font typeface="+mj-lt"/>
              <a:buAutoNum type="arabicPeriod"/>
            </a:pPr>
            <a:r>
              <a:rPr lang="en-US" sz="1400" dirty="0" err="1">
                <a:latin typeface="Bookman Old Style" panose="02050604050505020204" pitchFamily="18" charset="0"/>
              </a:rPr>
              <a:t>Jabatan</a:t>
            </a:r>
            <a:r>
              <a:rPr lang="en-US" sz="1400" dirty="0">
                <a:latin typeface="Bookman Old Style" panose="02050604050505020204" pitchFamily="18" charset="0"/>
              </a:rPr>
              <a:t> </a:t>
            </a:r>
            <a:r>
              <a:rPr lang="en-US" sz="1400" dirty="0" err="1">
                <a:latin typeface="Bookman Old Style" panose="02050604050505020204" pitchFamily="18" charset="0"/>
              </a:rPr>
              <a:t>Perkhidmatan</a:t>
            </a:r>
            <a:r>
              <a:rPr lang="en-US" sz="1400" dirty="0">
                <a:latin typeface="Bookman Old Style" panose="02050604050505020204" pitchFamily="18" charset="0"/>
              </a:rPr>
              <a:t> </a:t>
            </a:r>
            <a:r>
              <a:rPr lang="en-US" sz="1400" dirty="0" err="1">
                <a:latin typeface="Bookman Old Style" panose="02050604050505020204" pitchFamily="18" charset="0"/>
              </a:rPr>
              <a:t>Veterinar</a:t>
            </a:r>
            <a:r>
              <a:rPr lang="en-US" sz="1400" dirty="0">
                <a:latin typeface="Bookman Old Style" panose="02050604050505020204" pitchFamily="18" charset="0"/>
              </a:rPr>
              <a:t> Negeri Selangor</a:t>
            </a:r>
          </a:p>
          <a:p>
            <a:pPr marL="176213" lvl="1" indent="-176213" defTabSz="75565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Font typeface="+mj-lt"/>
              <a:buAutoNum type="arabicPeriod"/>
            </a:pPr>
            <a:r>
              <a:rPr lang="en-US" sz="1400" dirty="0">
                <a:latin typeface="Bookman Old Style" panose="02050604050505020204" pitchFamily="18" charset="0"/>
              </a:rPr>
              <a:t>Pejabat Daerah Dan Tanah </a:t>
            </a:r>
            <a:r>
              <a:rPr lang="en-US" sz="1400" dirty="0" err="1">
                <a:latin typeface="Bookman Old Style" panose="02050604050505020204" pitchFamily="18" charset="0"/>
              </a:rPr>
              <a:t>Sabak</a:t>
            </a:r>
            <a:r>
              <a:rPr lang="en-US" sz="1400" dirty="0">
                <a:latin typeface="Bookman Old Style" panose="02050604050505020204" pitchFamily="18" charset="0"/>
              </a:rPr>
              <a:t> </a:t>
            </a:r>
            <a:r>
              <a:rPr lang="en-US" sz="1400" dirty="0" err="1">
                <a:latin typeface="Bookman Old Style" panose="02050604050505020204" pitchFamily="18" charset="0"/>
              </a:rPr>
              <a:t>Bernam</a:t>
            </a:r>
            <a:endParaRPr lang="en-US" sz="1400" dirty="0">
              <a:latin typeface="Bookman Old Style" panose="02050604050505020204" pitchFamily="18" charset="0"/>
            </a:endParaRPr>
          </a:p>
          <a:p>
            <a:pPr marL="176213" lvl="1" indent="-176213" defTabSz="75565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Font typeface="+mj-lt"/>
              <a:buAutoNum type="arabicPeriod"/>
            </a:pPr>
            <a:r>
              <a:rPr lang="en-US" sz="1400" dirty="0" err="1">
                <a:latin typeface="Bookman Old Style" panose="02050604050505020204" pitchFamily="18" charset="0"/>
              </a:rPr>
              <a:t>Perbadanan</a:t>
            </a:r>
            <a:r>
              <a:rPr lang="en-US" sz="1400" dirty="0">
                <a:latin typeface="Bookman Old Style" panose="02050604050505020204" pitchFamily="18" charset="0"/>
              </a:rPr>
              <a:t> </a:t>
            </a:r>
            <a:r>
              <a:rPr lang="en-US" sz="1400" dirty="0" err="1">
                <a:latin typeface="Bookman Old Style" panose="02050604050505020204" pitchFamily="18" charset="0"/>
              </a:rPr>
              <a:t>Perpustakaan</a:t>
            </a:r>
            <a:r>
              <a:rPr lang="en-US" sz="1400" dirty="0">
                <a:latin typeface="Bookman Old Style" panose="02050604050505020204" pitchFamily="18" charset="0"/>
              </a:rPr>
              <a:t> </a:t>
            </a:r>
            <a:r>
              <a:rPr lang="en-US" sz="1400" dirty="0" err="1">
                <a:latin typeface="Bookman Old Style" panose="02050604050505020204" pitchFamily="18" charset="0"/>
              </a:rPr>
              <a:t>Awam</a:t>
            </a:r>
            <a:r>
              <a:rPr lang="en-US" sz="1400" dirty="0">
                <a:latin typeface="Bookman Old Style" panose="02050604050505020204" pitchFamily="18" charset="0"/>
              </a:rPr>
              <a:t> Negeri Selangor</a:t>
            </a:r>
          </a:p>
          <a:p>
            <a:pPr marL="176213" lvl="1" indent="-176213" defTabSz="75565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Font typeface="+mj-lt"/>
              <a:buAutoNum type="arabicPeriod"/>
            </a:pPr>
            <a:r>
              <a:rPr lang="en-US" sz="1400" dirty="0">
                <a:latin typeface="Bookman Old Style" panose="02050604050505020204" pitchFamily="18" charset="0"/>
              </a:rPr>
              <a:t>Lembaga </a:t>
            </a:r>
            <a:r>
              <a:rPr lang="en-US" sz="1400" dirty="0" err="1">
                <a:latin typeface="Bookman Old Style" panose="02050604050505020204" pitchFamily="18" charset="0"/>
              </a:rPr>
              <a:t>Urus</a:t>
            </a:r>
            <a:r>
              <a:rPr lang="en-US" sz="1400" dirty="0">
                <a:latin typeface="Bookman Old Style" panose="02050604050505020204" pitchFamily="18" charset="0"/>
              </a:rPr>
              <a:t> Air </a:t>
            </a:r>
            <a:r>
              <a:rPr lang="en-US" sz="1400" dirty="0" smtClean="0">
                <a:latin typeface="Bookman Old Style" panose="02050604050505020204" pitchFamily="18" charset="0"/>
              </a:rPr>
              <a:t>Selangor</a:t>
            </a:r>
            <a:endParaRPr lang="en-US" sz="1400" kern="1200" dirty="0">
              <a:latin typeface="Bookman Old Style" panose="02050604050505020204" pitchFamily="18" charset="0"/>
            </a:endParaRPr>
          </a:p>
        </p:txBody>
      </p:sp>
      <p:sp>
        <p:nvSpPr>
          <p:cNvPr id="42" name="Freeform 41"/>
          <p:cNvSpPr/>
          <p:nvPr/>
        </p:nvSpPr>
        <p:spPr>
          <a:xfrm>
            <a:off x="6357838" y="2032746"/>
            <a:ext cx="5793924" cy="2052835"/>
          </a:xfrm>
          <a:custGeom>
            <a:avLst/>
            <a:gdLst>
              <a:gd name="connsiteX0" fmla="*/ 0 w 2986901"/>
              <a:gd name="connsiteY0" fmla="*/ 0 h 2146590"/>
              <a:gd name="connsiteX1" fmla="*/ 2986901 w 2986901"/>
              <a:gd name="connsiteY1" fmla="*/ 0 h 2146590"/>
              <a:gd name="connsiteX2" fmla="*/ 2986901 w 2986901"/>
              <a:gd name="connsiteY2" fmla="*/ 2146590 h 2146590"/>
              <a:gd name="connsiteX3" fmla="*/ 0 w 2986901"/>
              <a:gd name="connsiteY3" fmla="*/ 2146590 h 2146590"/>
              <a:gd name="connsiteX4" fmla="*/ 0 w 2986901"/>
              <a:gd name="connsiteY4" fmla="*/ 0 h 214659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986901" h="2146590">
                <a:moveTo>
                  <a:pt x="0" y="0"/>
                </a:moveTo>
                <a:lnTo>
                  <a:pt x="2986901" y="0"/>
                </a:lnTo>
                <a:lnTo>
                  <a:pt x="2986901" y="2146590"/>
                </a:lnTo>
                <a:lnTo>
                  <a:pt x="0" y="2146590"/>
                </a:lnTo>
                <a:lnTo>
                  <a:pt x="0" y="0"/>
                </a:lnTo>
                <a:close/>
              </a:path>
            </a:pathLst>
          </a:custGeom>
          <a:solidFill>
            <a:srgbClr val="F8D7CD">
              <a:alpha val="89804"/>
            </a:srgbClr>
          </a:solidFill>
        </p:spPr>
        <p:style>
          <a:lnRef idx="2">
            <a:schemeClr val="accent2">
              <a:alpha val="90000"/>
              <a:tint val="40000"/>
              <a:hueOff val="0"/>
              <a:satOff val="0"/>
              <a:lumOff val="0"/>
              <a:alphaOff val="0"/>
            </a:schemeClr>
          </a:lnRef>
          <a:fillRef idx="1">
            <a:schemeClr val="accent2">
              <a:alpha val="90000"/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2">
              <a:alpha val="90000"/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90678" tIns="90678" rIns="120904" bIns="136017" numCol="1" spcCol="1270" anchor="t" anchorCtr="0">
            <a:noAutofit/>
          </a:bodyPr>
          <a:lstStyle/>
          <a:p>
            <a:pPr marL="176213" lvl="1" indent="-176213" defTabSz="75565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Font typeface="+mj-lt"/>
              <a:buAutoNum type="arabicPeriod"/>
            </a:pPr>
            <a:endParaRPr lang="en-US" sz="1400" dirty="0">
              <a:latin typeface="Bookman Old Style" panose="02050604050505020204" pitchFamily="18" charset="0"/>
            </a:endParaRPr>
          </a:p>
        </p:txBody>
      </p:sp>
      <p:sp>
        <p:nvSpPr>
          <p:cNvPr id="45" name="Rectangle 44"/>
          <p:cNvSpPr/>
          <p:nvPr/>
        </p:nvSpPr>
        <p:spPr>
          <a:xfrm>
            <a:off x="3068973" y="1513937"/>
            <a:ext cx="3297147" cy="24191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1" indent="-342900" defTabSz="75565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Font typeface="+mj-lt"/>
              <a:buAutoNum type="arabicPeriod" startAt="8"/>
            </a:pPr>
            <a:r>
              <a:rPr lang="en-US" sz="1400" dirty="0">
                <a:latin typeface="Bookman Old Style" panose="02050604050505020204" pitchFamily="18" charset="0"/>
              </a:rPr>
              <a:t>Majlis Daerah Kuala Selangor</a:t>
            </a:r>
          </a:p>
          <a:p>
            <a:pPr marL="342900" lvl="1" indent="-342900" defTabSz="75565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Font typeface="+mj-lt"/>
              <a:buAutoNum type="arabicPeriod" startAt="8"/>
            </a:pPr>
            <a:r>
              <a:rPr lang="en-US" sz="1400" dirty="0">
                <a:latin typeface="Bookman Old Style" panose="02050604050505020204" pitchFamily="18" charset="0"/>
              </a:rPr>
              <a:t>Majlis </a:t>
            </a:r>
            <a:r>
              <a:rPr lang="en-US" sz="1400" dirty="0" err="1">
                <a:latin typeface="Bookman Old Style" panose="02050604050505020204" pitchFamily="18" charset="0"/>
              </a:rPr>
              <a:t>Perbandaran</a:t>
            </a:r>
            <a:r>
              <a:rPr lang="en-US" sz="1400" dirty="0">
                <a:latin typeface="Bookman Old Style" panose="02050604050505020204" pitchFamily="18" charset="0"/>
              </a:rPr>
              <a:t> </a:t>
            </a:r>
            <a:r>
              <a:rPr lang="en-US" sz="1400" dirty="0" err="1">
                <a:latin typeface="Bookman Old Style" panose="02050604050505020204" pitchFamily="18" charset="0"/>
              </a:rPr>
              <a:t>Kajang</a:t>
            </a:r>
            <a:endParaRPr lang="en-US" sz="1400" dirty="0">
              <a:latin typeface="Bookman Old Style" panose="02050604050505020204" pitchFamily="18" charset="0"/>
            </a:endParaRPr>
          </a:p>
          <a:p>
            <a:pPr marL="342900" lvl="1" indent="-342900" defTabSz="75565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Font typeface="+mj-lt"/>
              <a:buAutoNum type="arabicPeriod" startAt="8"/>
            </a:pPr>
            <a:r>
              <a:rPr lang="en-US" sz="1400" dirty="0">
                <a:latin typeface="Bookman Old Style" panose="02050604050505020204" pitchFamily="18" charset="0"/>
              </a:rPr>
              <a:t>Majlis </a:t>
            </a:r>
            <a:r>
              <a:rPr lang="en-US" sz="1400" dirty="0" err="1">
                <a:latin typeface="Bookman Old Style" panose="02050604050505020204" pitchFamily="18" charset="0"/>
              </a:rPr>
              <a:t>Perbandaran</a:t>
            </a:r>
            <a:r>
              <a:rPr lang="en-US" sz="1400" dirty="0">
                <a:latin typeface="Bookman Old Style" panose="02050604050505020204" pitchFamily="18" charset="0"/>
              </a:rPr>
              <a:t> </a:t>
            </a:r>
            <a:r>
              <a:rPr lang="en-US" sz="1400" dirty="0" err="1">
                <a:latin typeface="Bookman Old Style" panose="02050604050505020204" pitchFamily="18" charset="0"/>
              </a:rPr>
              <a:t>Selayang</a:t>
            </a:r>
            <a:endParaRPr lang="en-US" sz="1400" dirty="0">
              <a:latin typeface="Bookman Old Style" panose="02050604050505020204" pitchFamily="18" charset="0"/>
            </a:endParaRPr>
          </a:p>
          <a:p>
            <a:pPr marL="342900" lvl="1" indent="-342900" defTabSz="75565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Font typeface="+mj-lt"/>
              <a:buAutoNum type="arabicPeriod" startAt="8"/>
            </a:pPr>
            <a:r>
              <a:rPr lang="en-US" sz="1400" dirty="0">
                <a:latin typeface="Bookman Old Style" panose="02050604050505020204" pitchFamily="18" charset="0"/>
              </a:rPr>
              <a:t>Pejabat Daerah Dan Tanah Hulu Selangor</a:t>
            </a:r>
          </a:p>
          <a:p>
            <a:pPr marL="342900" lvl="1" indent="-342900" defTabSz="75565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Font typeface="+mj-lt"/>
              <a:buAutoNum type="arabicPeriod" startAt="8"/>
            </a:pPr>
            <a:r>
              <a:rPr lang="en-US" sz="1400" dirty="0">
                <a:latin typeface="Bookman Old Style" panose="02050604050505020204" pitchFamily="18" charset="0"/>
              </a:rPr>
              <a:t>Pejabat Daerah Dan Tanah Kuala Langat</a:t>
            </a:r>
          </a:p>
          <a:p>
            <a:pPr marL="342900" lvl="1" indent="-342900" defTabSz="75565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Font typeface="+mj-lt"/>
              <a:buAutoNum type="arabicPeriod" startAt="8"/>
            </a:pPr>
            <a:r>
              <a:rPr lang="en-US" sz="1400" dirty="0">
                <a:latin typeface="Bookman Old Style" panose="02050604050505020204" pitchFamily="18" charset="0"/>
              </a:rPr>
              <a:t>Pejabat Daerah Dan Tanah </a:t>
            </a:r>
            <a:r>
              <a:rPr lang="en-US" sz="1400" dirty="0" err="1">
                <a:latin typeface="Bookman Old Style" panose="02050604050505020204" pitchFamily="18" charset="0"/>
              </a:rPr>
              <a:t>Petaling</a:t>
            </a:r>
            <a:endParaRPr lang="en-US" sz="1400" dirty="0">
              <a:latin typeface="Bookman Old Style" panose="02050604050505020204" pitchFamily="18" charset="0"/>
            </a:endParaRPr>
          </a:p>
          <a:p>
            <a:pPr marL="342900" lvl="1" indent="-342900" defTabSz="75565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Font typeface="+mj-lt"/>
              <a:buAutoNum type="arabicPeriod" startAt="8"/>
            </a:pPr>
            <a:r>
              <a:rPr lang="en-US" sz="1400" dirty="0">
                <a:latin typeface="Bookman Old Style" panose="02050604050505020204" pitchFamily="18" charset="0"/>
              </a:rPr>
              <a:t>Pejabat Daerah Dan Tanah Sepang</a:t>
            </a:r>
          </a:p>
        </p:txBody>
      </p:sp>
      <p:sp>
        <p:nvSpPr>
          <p:cNvPr id="46" name="Rectangle 45"/>
          <p:cNvSpPr/>
          <p:nvPr/>
        </p:nvSpPr>
        <p:spPr>
          <a:xfrm>
            <a:off x="73892" y="1518840"/>
            <a:ext cx="3318938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66700" lvl="1" indent="-266700" defTabSz="75565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Font typeface="+mj-lt"/>
              <a:buAutoNum type="arabicPeriod"/>
            </a:pPr>
            <a:r>
              <a:rPr lang="en-US" sz="1400" dirty="0" err="1">
                <a:latin typeface="Bookman Old Style" panose="02050604050505020204" pitchFamily="18" charset="0"/>
              </a:rPr>
              <a:t>Kerajaan</a:t>
            </a:r>
            <a:r>
              <a:rPr lang="en-US" sz="1400" dirty="0">
                <a:latin typeface="Bookman Old Style" panose="02050604050505020204" pitchFamily="18" charset="0"/>
              </a:rPr>
              <a:t> Negeri Selangor</a:t>
            </a:r>
          </a:p>
          <a:p>
            <a:pPr marL="266700" lvl="1" indent="-266700" defTabSz="75565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Font typeface="+mj-lt"/>
              <a:buAutoNum type="arabicPeriod"/>
            </a:pPr>
            <a:r>
              <a:rPr lang="en-US" sz="1400" dirty="0" err="1">
                <a:latin typeface="Bookman Old Style" panose="02050604050505020204" pitchFamily="18" charset="0"/>
              </a:rPr>
              <a:t>Jabatan</a:t>
            </a:r>
            <a:r>
              <a:rPr lang="en-US" sz="1400" dirty="0">
                <a:latin typeface="Bookman Old Style" panose="02050604050505020204" pitchFamily="18" charset="0"/>
              </a:rPr>
              <a:t> </a:t>
            </a:r>
            <a:r>
              <a:rPr lang="en-US" sz="1400" dirty="0" err="1">
                <a:latin typeface="Bookman Old Style" panose="02050604050505020204" pitchFamily="18" charset="0"/>
              </a:rPr>
              <a:t>Kehakiman</a:t>
            </a:r>
            <a:r>
              <a:rPr lang="en-US" sz="1400" dirty="0">
                <a:latin typeface="Bookman Old Style" panose="02050604050505020204" pitchFamily="18" charset="0"/>
              </a:rPr>
              <a:t> </a:t>
            </a:r>
            <a:r>
              <a:rPr lang="en-US" sz="1400" dirty="0" err="1">
                <a:latin typeface="Bookman Old Style" panose="02050604050505020204" pitchFamily="18" charset="0"/>
              </a:rPr>
              <a:t>Syariah</a:t>
            </a:r>
            <a:r>
              <a:rPr lang="en-US" sz="1400" dirty="0">
                <a:latin typeface="Bookman Old Style" panose="02050604050505020204" pitchFamily="18" charset="0"/>
              </a:rPr>
              <a:t> Negeri Selangor</a:t>
            </a:r>
          </a:p>
          <a:p>
            <a:pPr marL="266700" lvl="1" indent="-266700" defTabSz="75565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Font typeface="+mj-lt"/>
              <a:buAutoNum type="arabicPeriod"/>
            </a:pPr>
            <a:r>
              <a:rPr lang="en-US" sz="1400" dirty="0" err="1">
                <a:latin typeface="Bookman Old Style" panose="02050604050505020204" pitchFamily="18" charset="0"/>
              </a:rPr>
              <a:t>Jabatan</a:t>
            </a:r>
            <a:r>
              <a:rPr lang="en-US" sz="1400" dirty="0">
                <a:latin typeface="Bookman Old Style" panose="02050604050505020204" pitchFamily="18" charset="0"/>
              </a:rPr>
              <a:t> Mufti Negeri Selangor</a:t>
            </a:r>
          </a:p>
          <a:p>
            <a:pPr marL="266700" lvl="1" indent="-266700" defTabSz="75565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Font typeface="+mj-lt"/>
              <a:buAutoNum type="arabicPeriod"/>
            </a:pPr>
            <a:r>
              <a:rPr lang="en-US" sz="1400" dirty="0">
                <a:latin typeface="Bookman Old Style" panose="02050604050505020204" pitchFamily="18" charset="0"/>
              </a:rPr>
              <a:t>Pejabat Tanah &amp; Galian Selangor</a:t>
            </a:r>
          </a:p>
          <a:p>
            <a:pPr marL="266700" lvl="1" indent="-266700" defTabSz="75565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Font typeface="+mj-lt"/>
              <a:buAutoNum type="arabicPeriod"/>
            </a:pPr>
            <a:r>
              <a:rPr lang="en-US" sz="1400" dirty="0" err="1">
                <a:latin typeface="Bookman Old Style" panose="02050604050505020204" pitchFamily="18" charset="0"/>
              </a:rPr>
              <a:t>Perbendaharaan</a:t>
            </a:r>
            <a:r>
              <a:rPr lang="en-US" sz="1400" dirty="0">
                <a:latin typeface="Bookman Old Style" panose="02050604050505020204" pitchFamily="18" charset="0"/>
              </a:rPr>
              <a:t> Selangor</a:t>
            </a:r>
          </a:p>
          <a:p>
            <a:pPr marL="266700" lvl="1" indent="-266700" defTabSz="75565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Font typeface="+mj-lt"/>
              <a:buAutoNum type="arabicPeriod"/>
            </a:pPr>
            <a:r>
              <a:rPr lang="en-US" sz="1400" dirty="0">
                <a:latin typeface="Bookman Old Style" panose="02050604050505020204" pitchFamily="18" charset="0"/>
              </a:rPr>
              <a:t>Majlis Daerah Hulu Selangor</a:t>
            </a:r>
          </a:p>
          <a:p>
            <a:pPr marL="266700" lvl="1" indent="-266700" defTabSz="75565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Font typeface="+mj-lt"/>
              <a:buAutoNum type="arabicPeriod"/>
            </a:pPr>
            <a:r>
              <a:rPr lang="en-US" sz="1400" dirty="0">
                <a:latin typeface="Bookman Old Style" panose="02050604050505020204" pitchFamily="18" charset="0"/>
              </a:rPr>
              <a:t>Majlis Daerah Kuala Langat</a:t>
            </a:r>
          </a:p>
        </p:txBody>
      </p:sp>
      <p:sp>
        <p:nvSpPr>
          <p:cNvPr id="47" name="Rectangle 46"/>
          <p:cNvSpPr/>
          <p:nvPr/>
        </p:nvSpPr>
        <p:spPr>
          <a:xfrm>
            <a:off x="9392891" y="2073918"/>
            <a:ext cx="2850918" cy="19343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1" indent="-250825" defTabSz="75565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Font typeface="+mj-lt"/>
              <a:buAutoNum type="arabicPeriod" startAt="7"/>
            </a:pPr>
            <a:r>
              <a:rPr lang="en-US" sz="1400" dirty="0" smtClean="0">
                <a:latin typeface="Bookman Old Style" panose="02050604050505020204" pitchFamily="18" charset="0"/>
              </a:rPr>
              <a:t>Pejabat </a:t>
            </a:r>
            <a:r>
              <a:rPr lang="en-US" sz="1400" dirty="0">
                <a:latin typeface="Bookman Old Style" panose="02050604050505020204" pitchFamily="18" charset="0"/>
              </a:rPr>
              <a:t>Daerah Dan Tanah Gombak</a:t>
            </a:r>
          </a:p>
          <a:p>
            <a:pPr marL="342900" lvl="1" indent="-250825" defTabSz="75565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Font typeface="+mj-lt"/>
              <a:buAutoNum type="arabicPeriod" startAt="7"/>
            </a:pPr>
            <a:r>
              <a:rPr lang="en-US" sz="1400" dirty="0">
                <a:latin typeface="Bookman Old Style" panose="02050604050505020204" pitchFamily="18" charset="0"/>
              </a:rPr>
              <a:t>Pejabat Daerah Dan Tanah Hulu Langat</a:t>
            </a:r>
          </a:p>
          <a:p>
            <a:pPr marL="342900" lvl="1" indent="-250825" defTabSz="75565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Font typeface="+mj-lt"/>
              <a:buAutoNum type="arabicPeriod" startAt="7"/>
            </a:pPr>
            <a:r>
              <a:rPr lang="en-US" sz="1400" dirty="0">
                <a:latin typeface="Bookman Old Style" panose="02050604050505020204" pitchFamily="18" charset="0"/>
              </a:rPr>
              <a:t>Pejabat Daerah Dan Tanah Kuala Selangor</a:t>
            </a:r>
          </a:p>
          <a:p>
            <a:pPr marL="342900" lvl="1" indent="-250825" defTabSz="75565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Font typeface="+mj-lt"/>
              <a:buAutoNum type="arabicPeriod" startAt="7"/>
            </a:pPr>
            <a:r>
              <a:rPr lang="en-US" sz="1400" dirty="0" err="1">
                <a:latin typeface="Bookman Old Style" panose="02050604050505020204" pitchFamily="18" charset="0"/>
              </a:rPr>
              <a:t>Perbadanan</a:t>
            </a:r>
            <a:r>
              <a:rPr lang="en-US" sz="1400" dirty="0">
                <a:latin typeface="Bookman Old Style" panose="02050604050505020204" pitchFamily="18" charset="0"/>
              </a:rPr>
              <a:t> </a:t>
            </a:r>
            <a:r>
              <a:rPr lang="en-US" sz="1400" dirty="0" err="1">
                <a:latin typeface="Bookman Old Style" panose="02050604050505020204" pitchFamily="18" charset="0"/>
              </a:rPr>
              <a:t>Adat</a:t>
            </a:r>
            <a:r>
              <a:rPr lang="en-US" sz="1400" dirty="0">
                <a:latin typeface="Bookman Old Style" panose="02050604050505020204" pitchFamily="18" charset="0"/>
              </a:rPr>
              <a:t> </a:t>
            </a:r>
            <a:r>
              <a:rPr lang="en-US" sz="1400" dirty="0" err="1">
                <a:latin typeface="Bookman Old Style" panose="02050604050505020204" pitchFamily="18" charset="0"/>
              </a:rPr>
              <a:t>Melayu</a:t>
            </a:r>
            <a:r>
              <a:rPr lang="en-US" sz="1400" dirty="0">
                <a:latin typeface="Bookman Old Style" panose="02050604050505020204" pitchFamily="18" charset="0"/>
              </a:rPr>
              <a:t> Dan </a:t>
            </a:r>
            <a:r>
              <a:rPr lang="en-US" sz="1400" dirty="0" err="1">
                <a:latin typeface="Bookman Old Style" panose="02050604050505020204" pitchFamily="18" charset="0"/>
              </a:rPr>
              <a:t>Warisan</a:t>
            </a:r>
            <a:r>
              <a:rPr lang="en-US" sz="1400" dirty="0">
                <a:latin typeface="Bookman Old Style" panose="02050604050505020204" pitchFamily="18" charset="0"/>
              </a:rPr>
              <a:t> Negeri Selangor</a:t>
            </a:r>
          </a:p>
        </p:txBody>
      </p:sp>
      <p:sp>
        <p:nvSpPr>
          <p:cNvPr id="48" name="Rectangle 47"/>
          <p:cNvSpPr/>
          <p:nvPr/>
        </p:nvSpPr>
        <p:spPr>
          <a:xfrm>
            <a:off x="6347807" y="2065890"/>
            <a:ext cx="3241945" cy="1805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6213" lvl="1" indent="-176213" defTabSz="75565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Font typeface="+mj-lt"/>
              <a:buAutoNum type="arabicPeriod"/>
            </a:pPr>
            <a:r>
              <a:rPr lang="en-US" sz="1400" dirty="0" err="1">
                <a:latin typeface="Bookman Old Style" panose="02050604050505020204" pitchFamily="18" charset="0"/>
              </a:rPr>
              <a:t>Jabatan</a:t>
            </a:r>
            <a:r>
              <a:rPr lang="en-US" sz="1400" dirty="0">
                <a:latin typeface="Bookman Old Style" panose="02050604050505020204" pitchFamily="18" charset="0"/>
              </a:rPr>
              <a:t> Agama Islam Selangor</a:t>
            </a:r>
          </a:p>
          <a:p>
            <a:pPr marL="176213" lvl="1" indent="-176213" defTabSz="75565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Font typeface="+mj-lt"/>
              <a:buAutoNum type="arabicPeriod"/>
            </a:pPr>
            <a:r>
              <a:rPr lang="en-US" sz="1400" dirty="0" err="1">
                <a:latin typeface="Bookman Old Style" panose="02050604050505020204" pitchFamily="18" charset="0"/>
              </a:rPr>
              <a:t>Jabatan</a:t>
            </a:r>
            <a:r>
              <a:rPr lang="en-US" sz="1400" dirty="0">
                <a:latin typeface="Bookman Old Style" panose="02050604050505020204" pitchFamily="18" charset="0"/>
              </a:rPr>
              <a:t> </a:t>
            </a:r>
            <a:r>
              <a:rPr lang="en-US" sz="1400" dirty="0" err="1">
                <a:latin typeface="Bookman Old Style" panose="02050604050505020204" pitchFamily="18" charset="0"/>
              </a:rPr>
              <a:t>Pengairan</a:t>
            </a:r>
            <a:r>
              <a:rPr lang="en-US" sz="1400" dirty="0">
                <a:latin typeface="Bookman Old Style" panose="02050604050505020204" pitchFamily="18" charset="0"/>
              </a:rPr>
              <a:t> Dan </a:t>
            </a:r>
            <a:r>
              <a:rPr lang="en-US" sz="1400" dirty="0" err="1">
                <a:latin typeface="Bookman Old Style" panose="02050604050505020204" pitchFamily="18" charset="0"/>
              </a:rPr>
              <a:t>Saliran</a:t>
            </a:r>
            <a:r>
              <a:rPr lang="en-US" sz="1400" dirty="0">
                <a:latin typeface="Bookman Old Style" panose="02050604050505020204" pitchFamily="18" charset="0"/>
              </a:rPr>
              <a:t> Negeri Selangor</a:t>
            </a:r>
          </a:p>
          <a:p>
            <a:pPr marL="176213" lvl="1" indent="-176213" defTabSz="75565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Font typeface="+mj-lt"/>
              <a:buAutoNum type="arabicPeriod"/>
            </a:pPr>
            <a:r>
              <a:rPr lang="en-US" sz="1400" dirty="0">
                <a:latin typeface="Bookman Old Style" panose="02050604050505020204" pitchFamily="18" charset="0"/>
              </a:rPr>
              <a:t>Majlis </a:t>
            </a:r>
            <a:r>
              <a:rPr lang="en-US" sz="1400" dirty="0" err="1">
                <a:latin typeface="Bookman Old Style" panose="02050604050505020204" pitchFamily="18" charset="0"/>
              </a:rPr>
              <a:t>Bandaraya</a:t>
            </a:r>
            <a:r>
              <a:rPr lang="en-US" sz="1400" dirty="0">
                <a:latin typeface="Bookman Old Style" panose="02050604050505020204" pitchFamily="18" charset="0"/>
              </a:rPr>
              <a:t> </a:t>
            </a:r>
            <a:r>
              <a:rPr lang="en-US" sz="1400" dirty="0" err="1">
                <a:latin typeface="Bookman Old Style" panose="02050604050505020204" pitchFamily="18" charset="0"/>
              </a:rPr>
              <a:t>Petaling</a:t>
            </a:r>
            <a:r>
              <a:rPr lang="en-US" sz="1400" dirty="0">
                <a:latin typeface="Bookman Old Style" panose="02050604050505020204" pitchFamily="18" charset="0"/>
              </a:rPr>
              <a:t> Jaya</a:t>
            </a:r>
          </a:p>
          <a:p>
            <a:pPr marL="176213" lvl="1" indent="-176213" defTabSz="75565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Font typeface="+mj-lt"/>
              <a:buAutoNum type="arabicPeriod"/>
            </a:pPr>
            <a:r>
              <a:rPr lang="en-US" sz="1400" dirty="0">
                <a:latin typeface="Bookman Old Style" panose="02050604050505020204" pitchFamily="18" charset="0"/>
              </a:rPr>
              <a:t>Majlis Daerah </a:t>
            </a:r>
            <a:r>
              <a:rPr lang="en-US" sz="1400" dirty="0" err="1">
                <a:latin typeface="Bookman Old Style" panose="02050604050505020204" pitchFamily="18" charset="0"/>
              </a:rPr>
              <a:t>Sabak</a:t>
            </a:r>
            <a:r>
              <a:rPr lang="en-US" sz="1400" dirty="0">
                <a:latin typeface="Bookman Old Style" panose="02050604050505020204" pitchFamily="18" charset="0"/>
              </a:rPr>
              <a:t> </a:t>
            </a:r>
            <a:r>
              <a:rPr lang="en-US" sz="1400" dirty="0" err="1">
                <a:latin typeface="Bookman Old Style" panose="02050604050505020204" pitchFamily="18" charset="0"/>
              </a:rPr>
              <a:t>Bernam</a:t>
            </a:r>
            <a:endParaRPr lang="en-US" sz="1400" dirty="0">
              <a:latin typeface="Bookman Old Style" panose="02050604050505020204" pitchFamily="18" charset="0"/>
            </a:endParaRPr>
          </a:p>
          <a:p>
            <a:pPr marL="176213" lvl="1" indent="-176213" defTabSz="75565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Font typeface="+mj-lt"/>
              <a:buAutoNum type="arabicPeriod"/>
            </a:pPr>
            <a:r>
              <a:rPr lang="en-US" sz="1400" dirty="0">
                <a:latin typeface="Bookman Old Style" panose="02050604050505020204" pitchFamily="18" charset="0"/>
              </a:rPr>
              <a:t>Majlis </a:t>
            </a:r>
            <a:r>
              <a:rPr lang="en-US" sz="1400" dirty="0" err="1">
                <a:latin typeface="Bookman Old Style" panose="02050604050505020204" pitchFamily="18" charset="0"/>
              </a:rPr>
              <a:t>Perbandaran</a:t>
            </a:r>
            <a:r>
              <a:rPr lang="en-US" sz="1400" dirty="0">
                <a:latin typeface="Bookman Old Style" panose="02050604050505020204" pitchFamily="18" charset="0"/>
              </a:rPr>
              <a:t> </a:t>
            </a:r>
            <a:r>
              <a:rPr lang="en-US" sz="1400" dirty="0" err="1">
                <a:latin typeface="Bookman Old Style" panose="02050604050505020204" pitchFamily="18" charset="0"/>
              </a:rPr>
              <a:t>Ampang</a:t>
            </a:r>
            <a:r>
              <a:rPr lang="en-US" sz="1400" dirty="0">
                <a:latin typeface="Bookman Old Style" panose="02050604050505020204" pitchFamily="18" charset="0"/>
              </a:rPr>
              <a:t> </a:t>
            </a:r>
            <a:r>
              <a:rPr lang="en-US" sz="1400" dirty="0" smtClean="0">
                <a:latin typeface="Bookman Old Style" panose="02050604050505020204" pitchFamily="18" charset="0"/>
              </a:rPr>
              <a:t>Jaya</a:t>
            </a:r>
          </a:p>
          <a:p>
            <a:pPr marL="176213" lvl="1" indent="-176213" defTabSz="75565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Font typeface="+mj-lt"/>
              <a:buAutoNum type="arabicPeriod"/>
            </a:pPr>
            <a:r>
              <a:rPr lang="en-US" sz="1400" dirty="0" smtClean="0">
                <a:latin typeface="Bookman Old Style" panose="02050604050505020204" pitchFamily="18" charset="0"/>
              </a:rPr>
              <a:t>Majlis </a:t>
            </a:r>
            <a:r>
              <a:rPr lang="en-US" sz="1400" dirty="0" err="1" smtClean="0">
                <a:latin typeface="Bookman Old Style" panose="02050604050505020204" pitchFamily="18" charset="0"/>
              </a:rPr>
              <a:t>Perbandaran</a:t>
            </a:r>
            <a:r>
              <a:rPr lang="en-US" sz="1400" dirty="0" smtClean="0">
                <a:latin typeface="Bookman Old Style" panose="02050604050505020204" pitchFamily="18" charset="0"/>
              </a:rPr>
              <a:t> </a:t>
            </a:r>
            <a:r>
              <a:rPr lang="en-US" sz="1400" dirty="0" err="1" smtClean="0">
                <a:latin typeface="Bookman Old Style" panose="02050604050505020204" pitchFamily="18" charset="0"/>
              </a:rPr>
              <a:t>Klang</a:t>
            </a:r>
            <a:endParaRPr lang="en-US" sz="1400" dirty="0">
              <a:latin typeface="Bookman Old Style" panose="02050604050505020204" pitchFamily="18" charset="0"/>
            </a:endParaRPr>
          </a:p>
        </p:txBody>
      </p:sp>
      <p:sp>
        <p:nvSpPr>
          <p:cNvPr id="49" name="Rectangle 48"/>
          <p:cNvSpPr/>
          <p:nvPr/>
        </p:nvSpPr>
        <p:spPr>
          <a:xfrm>
            <a:off x="124622" y="4521174"/>
            <a:ext cx="3967318" cy="2246769"/>
          </a:xfrm>
          <a:prstGeom prst="rect">
            <a:avLst/>
          </a:prstGeom>
          <a:solidFill>
            <a:srgbClr val="F8D7CD"/>
          </a:solidFill>
        </p:spPr>
        <p:txBody>
          <a:bodyPr wrap="square">
            <a:spAutoFit/>
          </a:bodyPr>
          <a:lstStyle/>
          <a:p>
            <a:pPr marL="342900" indent="-342900">
              <a:buFont typeface="+mj-lt"/>
              <a:buAutoNum type="arabicPeriod"/>
            </a:pPr>
            <a:r>
              <a:rPr lang="en-MY" sz="1400" dirty="0" err="1" smtClean="0">
                <a:latin typeface="Bookman Old Style" panose="02050604050505020204" pitchFamily="18" charset="0"/>
              </a:rPr>
              <a:t>PLANMalaysia@Selangor</a:t>
            </a:r>
            <a:endParaRPr lang="en-MY" sz="1400" dirty="0">
              <a:latin typeface="Bookman Old Style" panose="02050604050505020204" pitchFamily="18" charset="0"/>
            </a:endParaRPr>
          </a:p>
          <a:p>
            <a:pPr marL="342900" indent="-342900">
              <a:buFont typeface="+mj-lt"/>
              <a:buAutoNum type="arabicPeriod"/>
            </a:pPr>
            <a:r>
              <a:rPr lang="en-MY" sz="1400" dirty="0" err="1">
                <a:latin typeface="Bookman Old Style" panose="02050604050505020204" pitchFamily="18" charset="0"/>
              </a:rPr>
              <a:t>Suruhanjaya</a:t>
            </a:r>
            <a:r>
              <a:rPr lang="en-MY" sz="1400" dirty="0">
                <a:latin typeface="Bookman Old Style" panose="02050604050505020204" pitchFamily="18" charset="0"/>
              </a:rPr>
              <a:t> </a:t>
            </a:r>
            <a:r>
              <a:rPr lang="en-MY" sz="1400" dirty="0" err="1">
                <a:latin typeface="Bookman Old Style" panose="02050604050505020204" pitchFamily="18" charset="0"/>
              </a:rPr>
              <a:t>Perkhidmatan</a:t>
            </a:r>
            <a:r>
              <a:rPr lang="en-MY" sz="1400" dirty="0">
                <a:latin typeface="Bookman Old Style" panose="02050604050505020204" pitchFamily="18" charset="0"/>
              </a:rPr>
              <a:t> </a:t>
            </a:r>
            <a:r>
              <a:rPr lang="en-MY" sz="1400" dirty="0" err="1">
                <a:latin typeface="Bookman Old Style" panose="02050604050505020204" pitchFamily="18" charset="0"/>
              </a:rPr>
              <a:t>Awam</a:t>
            </a:r>
            <a:r>
              <a:rPr lang="en-MY" sz="1400" dirty="0">
                <a:latin typeface="Bookman Old Style" panose="02050604050505020204" pitchFamily="18" charset="0"/>
              </a:rPr>
              <a:t> Selangor</a:t>
            </a:r>
          </a:p>
          <a:p>
            <a:pPr marL="342900" indent="-342900">
              <a:buFont typeface="+mj-lt"/>
              <a:buAutoNum type="arabicPeriod"/>
            </a:pPr>
            <a:r>
              <a:rPr lang="en-MY" sz="1400" dirty="0">
                <a:latin typeface="Bookman Old Style" panose="02050604050505020204" pitchFamily="18" charset="0"/>
              </a:rPr>
              <a:t>Majlis </a:t>
            </a:r>
            <a:r>
              <a:rPr lang="en-MY" sz="1400" dirty="0" err="1">
                <a:latin typeface="Bookman Old Style" panose="02050604050505020204" pitchFamily="18" charset="0"/>
              </a:rPr>
              <a:t>Bandaraya</a:t>
            </a:r>
            <a:r>
              <a:rPr lang="en-MY" sz="1400" dirty="0">
                <a:latin typeface="Bookman Old Style" panose="02050604050505020204" pitchFamily="18" charset="0"/>
              </a:rPr>
              <a:t> Shah </a:t>
            </a:r>
            <a:r>
              <a:rPr lang="en-MY" sz="1400" dirty="0" err="1">
                <a:latin typeface="Bookman Old Style" panose="02050604050505020204" pitchFamily="18" charset="0"/>
              </a:rPr>
              <a:t>Alam</a:t>
            </a:r>
            <a:endParaRPr lang="en-MY" sz="1400" dirty="0">
              <a:latin typeface="Bookman Old Style" panose="02050604050505020204" pitchFamily="18" charset="0"/>
            </a:endParaRPr>
          </a:p>
          <a:p>
            <a:pPr marL="342900" indent="-342900">
              <a:buFont typeface="+mj-lt"/>
              <a:buAutoNum type="arabicPeriod"/>
            </a:pPr>
            <a:r>
              <a:rPr lang="en-MY" sz="1400" dirty="0">
                <a:latin typeface="Bookman Old Style" panose="02050604050505020204" pitchFamily="18" charset="0"/>
              </a:rPr>
              <a:t>Majlis </a:t>
            </a:r>
            <a:r>
              <a:rPr lang="en-MY" sz="1400" dirty="0" err="1">
                <a:latin typeface="Bookman Old Style" panose="02050604050505020204" pitchFamily="18" charset="0"/>
              </a:rPr>
              <a:t>Perbandaran</a:t>
            </a:r>
            <a:r>
              <a:rPr lang="en-MY" sz="1400" dirty="0">
                <a:latin typeface="Bookman Old Style" panose="02050604050505020204" pitchFamily="18" charset="0"/>
              </a:rPr>
              <a:t> Sepang</a:t>
            </a:r>
          </a:p>
          <a:p>
            <a:pPr marL="342900" indent="-342900">
              <a:buFont typeface="+mj-lt"/>
              <a:buAutoNum type="arabicPeriod"/>
            </a:pPr>
            <a:r>
              <a:rPr lang="en-MY" sz="1400" dirty="0">
                <a:latin typeface="Bookman Old Style" panose="02050604050505020204" pitchFamily="18" charset="0"/>
              </a:rPr>
              <a:t>Majlis </a:t>
            </a:r>
            <a:r>
              <a:rPr lang="en-MY" sz="1400" dirty="0" err="1">
                <a:latin typeface="Bookman Old Style" panose="02050604050505020204" pitchFamily="18" charset="0"/>
              </a:rPr>
              <a:t>Perbandaran</a:t>
            </a:r>
            <a:r>
              <a:rPr lang="en-MY" sz="1400" dirty="0">
                <a:latin typeface="Bookman Old Style" panose="02050604050505020204" pitchFamily="18" charset="0"/>
              </a:rPr>
              <a:t> </a:t>
            </a:r>
            <a:r>
              <a:rPr lang="en-MY" sz="1400" dirty="0" err="1">
                <a:latin typeface="Bookman Old Style" panose="02050604050505020204" pitchFamily="18" charset="0"/>
              </a:rPr>
              <a:t>Subang</a:t>
            </a:r>
            <a:r>
              <a:rPr lang="en-MY" sz="1400" dirty="0">
                <a:latin typeface="Bookman Old Style" panose="02050604050505020204" pitchFamily="18" charset="0"/>
              </a:rPr>
              <a:t> Jaya</a:t>
            </a:r>
          </a:p>
          <a:p>
            <a:pPr marL="342900" indent="-342900">
              <a:buFont typeface="+mj-lt"/>
              <a:buAutoNum type="arabicPeriod"/>
            </a:pPr>
            <a:r>
              <a:rPr lang="en-MY" sz="1400" dirty="0">
                <a:latin typeface="Bookman Old Style" panose="02050604050505020204" pitchFamily="18" charset="0"/>
              </a:rPr>
              <a:t>Pejabat Daerah Dan Tanah </a:t>
            </a:r>
            <a:r>
              <a:rPr lang="en-MY" sz="1400" dirty="0" err="1">
                <a:latin typeface="Bookman Old Style" panose="02050604050505020204" pitchFamily="18" charset="0"/>
              </a:rPr>
              <a:t>Klang</a:t>
            </a:r>
            <a:endParaRPr lang="en-MY" sz="1400" dirty="0">
              <a:latin typeface="Bookman Old Style" panose="02050604050505020204" pitchFamily="18" charset="0"/>
            </a:endParaRPr>
          </a:p>
          <a:p>
            <a:pPr marL="342900" indent="-342900">
              <a:buFont typeface="+mj-lt"/>
              <a:buAutoNum type="arabicPeriod"/>
            </a:pPr>
            <a:r>
              <a:rPr lang="en-MY" sz="1400" dirty="0" err="1">
                <a:latin typeface="Bookman Old Style" panose="02050604050505020204" pitchFamily="18" charset="0"/>
              </a:rPr>
              <a:t>Perbadanan</a:t>
            </a:r>
            <a:r>
              <a:rPr lang="en-MY" sz="1400" dirty="0">
                <a:latin typeface="Bookman Old Style" panose="02050604050505020204" pitchFamily="18" charset="0"/>
              </a:rPr>
              <a:t> </a:t>
            </a:r>
            <a:r>
              <a:rPr lang="en-MY" sz="1400" dirty="0" err="1">
                <a:latin typeface="Bookman Old Style" panose="02050604050505020204" pitchFamily="18" charset="0"/>
              </a:rPr>
              <a:t>Kemajuan</a:t>
            </a:r>
            <a:r>
              <a:rPr lang="en-MY" sz="1400" dirty="0">
                <a:latin typeface="Bookman Old Style" panose="02050604050505020204" pitchFamily="18" charset="0"/>
              </a:rPr>
              <a:t> Negeri Selangor</a:t>
            </a:r>
          </a:p>
          <a:p>
            <a:pPr marL="342900" indent="-342900">
              <a:buFont typeface="+mj-lt"/>
              <a:buAutoNum type="arabicPeriod"/>
            </a:pPr>
            <a:r>
              <a:rPr lang="en-MY" sz="1400" dirty="0">
                <a:latin typeface="Bookman Old Style" panose="02050604050505020204" pitchFamily="18" charset="0"/>
              </a:rPr>
              <a:t>Lembaga Perumahan &amp; </a:t>
            </a:r>
            <a:r>
              <a:rPr lang="en-MY" sz="1400" dirty="0" err="1">
                <a:latin typeface="Bookman Old Style" panose="02050604050505020204" pitchFamily="18" charset="0"/>
              </a:rPr>
              <a:t>Hartanah</a:t>
            </a:r>
            <a:r>
              <a:rPr lang="en-MY" sz="1400" dirty="0">
                <a:latin typeface="Bookman Old Style" panose="02050604050505020204" pitchFamily="18" charset="0"/>
              </a:rPr>
              <a:t> Selangor</a:t>
            </a:r>
          </a:p>
        </p:txBody>
      </p:sp>
    </p:spTree>
    <p:extLst>
      <p:ext uri="{BB962C8B-B14F-4D97-AF65-F5344CB8AC3E}">
        <p14:creationId xmlns:p14="http://schemas.microsoft.com/office/powerpoint/2010/main" val="39864660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2577118" y="781515"/>
            <a:ext cx="6107762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smtClean="0">
                <a:latin typeface="Bookman Old Style" panose="02050604050505020204" pitchFamily="18" charset="0"/>
              </a:rPr>
              <a:t>KEPUTUSAN KESELURUHAN PEMANTAUAN 2019</a:t>
            </a:r>
          </a:p>
          <a:p>
            <a:pPr algn="ctr"/>
            <a:r>
              <a:rPr lang="en-US" b="1" dirty="0" smtClean="0">
                <a:latin typeface="Bookman Old Style" panose="02050604050505020204" pitchFamily="18" charset="0"/>
              </a:rPr>
              <a:t>KEMASKINI MENGIKUT KANDUNGAN</a:t>
            </a:r>
          </a:p>
        </p:txBody>
      </p:sp>
      <p:graphicFrame>
        <p:nvGraphicFramePr>
          <p:cNvPr id="5" name="Chart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598831180"/>
              </p:ext>
            </p:extLst>
          </p:nvPr>
        </p:nvGraphicFramePr>
        <p:xfrm>
          <a:off x="86335" y="1518083"/>
          <a:ext cx="11942968" cy="518545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32368569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>
            <a:extLst>
              <a:ext uri="{FF2B5EF4-FFF2-40B4-BE49-F238E27FC236}">
                <a16:creationId xmlns:a16="http://schemas.microsoft.com/office/drawing/2014/main" id="{023A6C57-2336-4885-87DA-8C3BEA72C1B6}"/>
              </a:ext>
            </a:extLst>
          </p:cNvPr>
          <p:cNvSpPr txBox="1">
            <a:spLocks/>
          </p:cNvSpPr>
          <p:nvPr/>
        </p:nvSpPr>
        <p:spPr>
          <a:xfrm>
            <a:off x="0" y="2286936"/>
            <a:ext cx="12192000" cy="1509129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0000" lnSpcReduction="2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4800" b="1" dirty="0" smtClean="0">
                <a:solidFill>
                  <a:srgbClr val="000000"/>
                </a:solidFill>
                <a:latin typeface="Bookman Old Style" panose="02050604050505020204" pitchFamily="18" charset="0"/>
              </a:rPr>
              <a:t>3.</a:t>
            </a:r>
          </a:p>
          <a:p>
            <a:r>
              <a:rPr lang="en-US" sz="4800" b="1" dirty="0" smtClean="0">
                <a:solidFill>
                  <a:srgbClr val="000000"/>
                </a:solidFill>
                <a:latin typeface="Bookman Old Style" panose="02050604050505020204" pitchFamily="18" charset="0"/>
              </a:rPr>
              <a:t>MAKLUMAN KRITERIA</a:t>
            </a:r>
          </a:p>
          <a:p>
            <a:r>
              <a:rPr lang="en-US" sz="4800" b="1" dirty="0" smtClean="0">
                <a:solidFill>
                  <a:srgbClr val="000000"/>
                </a:solidFill>
                <a:latin typeface="Bookman Old Style" panose="02050604050505020204" pitchFamily="18" charset="0"/>
              </a:rPr>
              <a:t>PEMANTAUAN MAMPU TERKINI</a:t>
            </a:r>
          </a:p>
        </p:txBody>
      </p:sp>
    </p:spTree>
    <p:extLst>
      <p:ext uri="{BB962C8B-B14F-4D97-AF65-F5344CB8AC3E}">
        <p14:creationId xmlns:p14="http://schemas.microsoft.com/office/powerpoint/2010/main" val="14702706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" name="Google Shape;184;p11"/>
          <p:cNvSpPr txBox="1">
            <a:spLocks noGrp="1"/>
          </p:cNvSpPr>
          <p:nvPr>
            <p:ph type="ctrTitle" idx="4294967295"/>
          </p:nvPr>
        </p:nvSpPr>
        <p:spPr>
          <a:xfrm>
            <a:off x="1858208" y="4393501"/>
            <a:ext cx="8367713" cy="2464499"/>
          </a:xfrm>
          <a:prstGeom prst="rect">
            <a:avLst/>
          </a:prstGeom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algn="ctr">
              <a:lnSpc>
                <a:spcPct val="150000"/>
              </a:lnSpc>
            </a:pPr>
            <a:r>
              <a:rPr lang="en" sz="1800" b="1" dirty="0" smtClean="0">
                <a:latin typeface="Arial Black" panose="020B0A04020102020204" pitchFamily="34" charset="0"/>
                <a:cs typeface="Arial" panose="020B0604020202020204" pitchFamily="34" charset="0"/>
              </a:rPr>
              <a:t/>
            </a:r>
            <a:br>
              <a:rPr lang="en" sz="1800" b="1" dirty="0" smtClean="0">
                <a:latin typeface="Arial Black" panose="020B0A04020102020204" pitchFamily="34" charset="0"/>
                <a:cs typeface="Arial" panose="020B0604020202020204" pitchFamily="34" charset="0"/>
              </a:rPr>
            </a:br>
            <a:r>
              <a:rPr lang="en" sz="2000" b="1" dirty="0" smtClean="0">
                <a:latin typeface="Arial Black" panose="020B0A04020102020204" pitchFamily="34" charset="0"/>
              </a:rPr>
              <a:t/>
            </a:r>
            <a:br>
              <a:rPr lang="en" sz="2000" b="1" dirty="0" smtClean="0">
                <a:latin typeface="Arial Black" panose="020B0A04020102020204" pitchFamily="34" charset="0"/>
              </a:rPr>
            </a:br>
            <a:r>
              <a:rPr lang="en-US" sz="1600" b="1" dirty="0" err="1">
                <a:latin typeface="Arial Black" panose="020B0A04020102020204" pitchFamily="34" charset="0"/>
                <a:ea typeface="Roboto Thin" charset="0"/>
                <a:cs typeface="Arial" panose="020B0604020202020204" pitchFamily="34" charset="0"/>
              </a:rPr>
              <a:t>Oleh</a:t>
            </a:r>
            <a:r>
              <a:rPr lang="en-US" sz="2000" b="1" dirty="0">
                <a:latin typeface="Arial Black" panose="020B0A04020102020204" pitchFamily="34" charset="0"/>
                <a:ea typeface="Roboto Thin" charset="0"/>
                <a:cs typeface="Arial" panose="020B0604020202020204" pitchFamily="34" charset="0"/>
              </a:rPr>
              <a:t/>
            </a:r>
            <a:br>
              <a:rPr lang="en-US" sz="2000" b="1" dirty="0">
                <a:latin typeface="Arial Black" panose="020B0A04020102020204" pitchFamily="34" charset="0"/>
                <a:ea typeface="Roboto Thin" charset="0"/>
                <a:cs typeface="Arial" panose="020B0604020202020204" pitchFamily="34" charset="0"/>
              </a:rPr>
            </a:br>
            <a:r>
              <a:rPr lang="en-US" sz="2400" b="1" dirty="0" err="1">
                <a:latin typeface="Arial Black" panose="020B0A04020102020204" pitchFamily="34" charset="0"/>
                <a:ea typeface="Roboto Thin" charset="0"/>
                <a:cs typeface="Arial" panose="020B0604020202020204" pitchFamily="34" charset="0"/>
              </a:rPr>
              <a:t>Bahagian</a:t>
            </a:r>
            <a:r>
              <a:rPr lang="en-US" sz="2400" b="1" dirty="0">
                <a:latin typeface="Arial Black" panose="020B0A04020102020204" pitchFamily="34" charset="0"/>
                <a:ea typeface="Roboto Thin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 Black" panose="020B0A04020102020204" pitchFamily="34" charset="0"/>
                <a:ea typeface="Roboto Thin" charset="0"/>
                <a:cs typeface="Arial" panose="020B0604020202020204" pitchFamily="34" charset="0"/>
              </a:rPr>
              <a:t>Kerajaan</a:t>
            </a:r>
            <a:r>
              <a:rPr lang="en-US" sz="2400" b="1" dirty="0">
                <a:latin typeface="Arial Black" panose="020B0A04020102020204" pitchFamily="34" charset="0"/>
                <a:ea typeface="Roboto Thin" charset="0"/>
                <a:cs typeface="Arial" panose="020B0604020202020204" pitchFamily="34" charset="0"/>
              </a:rPr>
              <a:t> </a:t>
            </a:r>
            <a:r>
              <a:rPr lang="en-US" sz="2400" b="1" dirty="0" smtClean="0">
                <a:latin typeface="Arial Black" panose="020B0A04020102020204" pitchFamily="34" charset="0"/>
                <a:ea typeface="Roboto Thin" charset="0"/>
                <a:cs typeface="Arial" panose="020B0604020202020204" pitchFamily="34" charset="0"/>
              </a:rPr>
              <a:t>Digital</a:t>
            </a:r>
            <a:endParaRPr sz="2000" b="1" dirty="0">
              <a:latin typeface="Arial Black" panose="020B0A04020102020204" pitchFamily="34" charset="0"/>
            </a:endParaRPr>
          </a:p>
        </p:txBody>
      </p:sp>
      <p:sp>
        <p:nvSpPr>
          <p:cNvPr id="14" name="Title 1"/>
          <p:cNvSpPr txBox="1">
            <a:spLocks/>
          </p:cNvSpPr>
          <p:nvPr/>
        </p:nvSpPr>
        <p:spPr>
          <a:xfrm>
            <a:off x="686839" y="2493226"/>
            <a:ext cx="10710449" cy="2567049"/>
          </a:xfrm>
          <a:prstGeom prst="rect">
            <a:avLst/>
          </a:prstGeom>
        </p:spPr>
        <p:txBody>
          <a:bodyPr vert="horz" lIns="91388" tIns="45692" rIns="91388" bIns="45692" rtlCol="0" anchor="ctr"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3400" b="1" dirty="0" smtClean="0">
                <a:latin typeface="Arial Black" panose="020B0A04020102020204" pitchFamily="34" charset="0"/>
              </a:rPr>
              <a:t>SISTEM </a:t>
            </a:r>
            <a:r>
              <a:rPr lang="en-US" sz="3400" b="1" dirty="0">
                <a:latin typeface="Arial Black" panose="020B0A04020102020204" pitchFamily="34" charset="0"/>
              </a:rPr>
              <a:t>PEMANTAUAN LAMAN WEB DAN PERKHIDMATAN DALAM TALIAN KERAJAAN </a:t>
            </a:r>
            <a:endParaRPr lang="en-US" sz="3400" b="1" dirty="0" smtClean="0">
              <a:latin typeface="Arial Black" panose="020B0A04020102020204" pitchFamily="34" charset="0"/>
            </a:endParaRPr>
          </a:p>
          <a:p>
            <a:r>
              <a:rPr lang="en-US" sz="3400" b="1" dirty="0" smtClean="0">
                <a:latin typeface="Arial Black" panose="020B0A04020102020204" pitchFamily="34" charset="0"/>
              </a:rPr>
              <a:t>(</a:t>
            </a:r>
            <a:r>
              <a:rPr lang="en-US" sz="3400" b="1" dirty="0" err="1">
                <a:latin typeface="Arial Black" panose="020B0A04020102020204" pitchFamily="34" charset="0"/>
              </a:rPr>
              <a:t>SPLaSK</a:t>
            </a:r>
            <a:r>
              <a:rPr lang="en-US" sz="3400" b="1" dirty="0" smtClean="0">
                <a:latin typeface="Arial Black" panose="020B0A04020102020204" pitchFamily="34" charset="0"/>
              </a:rPr>
              <a:t>)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3847896" y="74145"/>
            <a:ext cx="3686772" cy="1291532"/>
            <a:chOff x="3847896" y="74145"/>
            <a:chExt cx="3686772" cy="1291532"/>
          </a:xfrm>
        </p:grpSpPr>
        <p:pic>
          <p:nvPicPr>
            <p:cNvPr id="13" name="Picture 12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118435" y="74145"/>
              <a:ext cx="1145695" cy="897271"/>
            </a:xfrm>
            <a:prstGeom prst="rect">
              <a:avLst/>
            </a:prstGeom>
          </p:spPr>
        </p:pic>
        <p:sp>
          <p:nvSpPr>
            <p:cNvPr id="16" name="Title 1"/>
            <p:cNvSpPr txBox="1">
              <a:spLocks/>
            </p:cNvSpPr>
            <p:nvPr/>
          </p:nvSpPr>
          <p:spPr>
            <a:xfrm>
              <a:off x="3847896" y="953287"/>
              <a:ext cx="3686772" cy="412390"/>
            </a:xfrm>
            <a:prstGeom prst="rect">
              <a:avLst/>
            </a:prstGeom>
          </p:spPr>
          <p:txBody>
            <a:bodyPr vert="horz" lIns="91388" tIns="45692" rIns="91388" bIns="45692" rtlCol="0" anchor="ctr">
              <a:noAutofit/>
            </a:bodyPr>
            <a:lstStyle>
              <a:lvl1pPr algn="ctr" defTabSz="457200" rtl="0" eaLnBrk="1" latinLnBrk="0" hangingPunct="1">
                <a:spcBef>
                  <a:spcPct val="0"/>
                </a:spcBef>
                <a:buNone/>
                <a:defRPr sz="4400" kern="1200">
                  <a:solidFill>
                    <a:schemeClr val="tx1"/>
                  </a:solidFill>
                  <a:latin typeface="+mj-lt"/>
                  <a:ea typeface="+mj-ea"/>
                  <a:cs typeface="+mj-cs"/>
                </a:defRPr>
              </a:lvl1pPr>
            </a:lstStyle>
            <a:p>
              <a:pPr indent="-274306"/>
              <a:r>
                <a:rPr lang="ms-MY" sz="1000" b="1" dirty="0">
                  <a:latin typeface="Arial" panose="020B0604020202020204" pitchFamily="34" charset="0"/>
                  <a:cs typeface="Arial" panose="020B0604020202020204" pitchFamily="34" charset="0"/>
                </a:rPr>
                <a:t>UNIT PEMODENAN TADBIRAN DAN PERANCANGAN PENGURUSAN MALAYSIA (MAMPU)</a:t>
              </a:r>
              <a:endParaRPr lang="en-GB" sz="800" b="1" dirty="0">
                <a:latin typeface="Helvetica" panose="020B0604020202030204" pitchFamily="34" charset="0"/>
                <a:cs typeface="Arial" pitchFamily="34" charset="0"/>
              </a:endParaRPr>
            </a:p>
          </p:txBody>
        </p:sp>
      </p:grpSp>
      <p:pic>
        <p:nvPicPr>
          <p:cNvPr id="7" name="Picture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8518" y="1561182"/>
            <a:ext cx="5119845" cy="11954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70781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4" name="Round Diagonal Corner Rectangle 573"/>
          <p:cNvSpPr/>
          <p:nvPr/>
        </p:nvSpPr>
        <p:spPr>
          <a:xfrm>
            <a:off x="2752185" y="2560743"/>
            <a:ext cx="3784416" cy="4255465"/>
          </a:xfrm>
          <a:prstGeom prst="round2DiagRect">
            <a:avLst/>
          </a:prstGeom>
          <a:solidFill>
            <a:srgbClr val="FAADA0"/>
          </a:solidFill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ms-MY"/>
          </a:p>
        </p:txBody>
      </p:sp>
      <p:sp>
        <p:nvSpPr>
          <p:cNvPr id="572" name="Round Diagonal Corner Rectangle 571"/>
          <p:cNvSpPr/>
          <p:nvPr/>
        </p:nvSpPr>
        <p:spPr>
          <a:xfrm>
            <a:off x="18336" y="4679079"/>
            <a:ext cx="2660466" cy="2089956"/>
          </a:xfrm>
          <a:prstGeom prst="round2DiagRect">
            <a:avLst>
              <a:gd name="adj1" fmla="val 29597"/>
              <a:gd name="adj2" fmla="val 0"/>
            </a:avLst>
          </a:prstGeom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ms-MY"/>
          </a:p>
        </p:txBody>
      </p:sp>
      <p:sp>
        <p:nvSpPr>
          <p:cNvPr id="366" name="Round Diagonal Corner Rectangle 365"/>
          <p:cNvSpPr/>
          <p:nvPr/>
        </p:nvSpPr>
        <p:spPr>
          <a:xfrm>
            <a:off x="79519" y="2573102"/>
            <a:ext cx="2517222" cy="2037503"/>
          </a:xfrm>
          <a:prstGeom prst="round2DiagRect">
            <a:avLst/>
          </a:prstGeom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ms-MY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4294967295"/>
          </p:nvPr>
        </p:nvSpPr>
        <p:spPr>
          <a:xfrm>
            <a:off x="94488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 algn="r"/>
            <a:fld id="{AA9B698A-7080-4F53-BE01-96FF2A2CDB14}" type="slidenum">
              <a:rPr lang="ms-MY" smtClean="0"/>
              <a:pPr algn="r"/>
              <a:t>13</a:t>
            </a:fld>
            <a:endParaRPr lang="ms-MY"/>
          </a:p>
        </p:txBody>
      </p:sp>
      <p:sp>
        <p:nvSpPr>
          <p:cNvPr id="87" name="Rectangle 2509"/>
          <p:cNvSpPr>
            <a:spLocks noChangeArrowheads="1"/>
          </p:cNvSpPr>
          <p:nvPr/>
        </p:nvSpPr>
        <p:spPr bwMode="auto">
          <a:xfrm>
            <a:off x="0" y="803846"/>
            <a:ext cx="12192000" cy="86491"/>
          </a:xfrm>
          <a:prstGeom prst="rect">
            <a:avLst/>
          </a:prstGeom>
          <a:solidFill>
            <a:srgbClr val="ED1F2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MY"/>
          </a:p>
        </p:txBody>
      </p:sp>
      <p:sp>
        <p:nvSpPr>
          <p:cNvPr id="88" name="Rectangle 2511"/>
          <p:cNvSpPr>
            <a:spLocks noChangeArrowheads="1"/>
          </p:cNvSpPr>
          <p:nvPr/>
        </p:nvSpPr>
        <p:spPr bwMode="auto">
          <a:xfrm>
            <a:off x="0" y="0"/>
            <a:ext cx="12192000" cy="803846"/>
          </a:xfrm>
          <a:prstGeom prst="rect">
            <a:avLst/>
          </a:prstGeom>
          <a:solidFill>
            <a:srgbClr val="2D294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/>
            <a:endParaRPr lang="en-MY" sz="2800" dirty="0">
              <a:solidFill>
                <a:schemeClr val="bg1"/>
              </a:solidFill>
              <a:latin typeface="Adobe Myungjo Std M" panose="02020600000000000000" pitchFamily="18" charset="-128"/>
              <a:ea typeface="Adobe Myungjo Std M" panose="02020600000000000000" pitchFamily="18" charset="-128"/>
            </a:endParaRPr>
          </a:p>
        </p:txBody>
      </p:sp>
      <p:sp>
        <p:nvSpPr>
          <p:cNvPr id="89" name="TextBox 88"/>
          <p:cNvSpPr txBox="1"/>
          <p:nvPr/>
        </p:nvSpPr>
        <p:spPr>
          <a:xfrm>
            <a:off x="148357" y="47980"/>
            <a:ext cx="1190020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 smtClean="0">
                <a:solidFill>
                  <a:schemeClr val="bg1"/>
                </a:solidFill>
                <a:latin typeface="Arial Black" panose="020B0A04020102020204" pitchFamily="34" charset="0"/>
              </a:rPr>
              <a:t>MAKLUMAT </a:t>
            </a:r>
            <a:r>
              <a:rPr lang="en-US" sz="4000" b="1" dirty="0" err="1" smtClean="0">
                <a:solidFill>
                  <a:schemeClr val="bg1"/>
                </a:solidFill>
                <a:latin typeface="Arial Black" panose="020B0A04020102020204" pitchFamily="34" charset="0"/>
              </a:rPr>
              <a:t>SPLaSK</a:t>
            </a:r>
            <a:endParaRPr lang="ms-MY" sz="4000" b="1" dirty="0">
              <a:solidFill>
                <a:schemeClr val="bg1"/>
              </a:solidFill>
              <a:latin typeface="Arial Black" panose="020B0A04020102020204" pitchFamily="34" charset="0"/>
            </a:endParaRPr>
          </a:p>
        </p:txBody>
      </p:sp>
      <p:pic>
        <p:nvPicPr>
          <p:cNvPr id="24" name="Picture 2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8181" y="1256757"/>
            <a:ext cx="5323425" cy="1242994"/>
          </a:xfrm>
          <a:prstGeom prst="rect">
            <a:avLst/>
          </a:prstGeom>
        </p:spPr>
      </p:pic>
      <p:sp>
        <p:nvSpPr>
          <p:cNvPr id="1029" name="Rectangle 1028"/>
          <p:cNvSpPr/>
          <p:nvPr/>
        </p:nvSpPr>
        <p:spPr>
          <a:xfrm>
            <a:off x="2753183" y="2626563"/>
            <a:ext cx="3820687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600" b="1" dirty="0" smtClean="0"/>
              <a:t>OBJEKTIF</a:t>
            </a:r>
          </a:p>
          <a:p>
            <a:pPr marL="174625" indent="-174625">
              <a:buFont typeface="Arial" panose="020B0604020202020204" pitchFamily="34" charset="0"/>
              <a:buChar char="•"/>
            </a:pPr>
            <a:r>
              <a:rPr lang="en-US" sz="1600" dirty="0" err="1" smtClean="0"/>
              <a:t>Memberi</a:t>
            </a:r>
            <a:r>
              <a:rPr lang="en-US" sz="1600" dirty="0" smtClean="0"/>
              <a:t> </a:t>
            </a:r>
            <a:r>
              <a:rPr lang="en-US" sz="1600" dirty="0" err="1" smtClean="0"/>
              <a:t>kemudahan</a:t>
            </a:r>
            <a:r>
              <a:rPr lang="en-US" sz="1600" dirty="0" smtClean="0"/>
              <a:t> </a:t>
            </a:r>
            <a:r>
              <a:rPr lang="en-US" sz="1600" dirty="0" err="1" smtClean="0"/>
              <a:t>bagi</a:t>
            </a:r>
            <a:r>
              <a:rPr lang="en-US" sz="1600" dirty="0"/>
              <a:t> </a:t>
            </a:r>
            <a:r>
              <a:rPr lang="en-US" sz="1600" dirty="0" err="1" smtClean="0"/>
              <a:t>pemantauan</a:t>
            </a:r>
            <a:r>
              <a:rPr lang="en-US" sz="1600" dirty="0" smtClean="0"/>
              <a:t> </a:t>
            </a:r>
            <a:r>
              <a:rPr lang="en-US" sz="1600" dirty="0" err="1"/>
              <a:t>laman</a:t>
            </a:r>
            <a:r>
              <a:rPr lang="en-US" sz="1600" dirty="0"/>
              <a:t> web  </a:t>
            </a:r>
            <a:r>
              <a:rPr lang="en-US" sz="1600" dirty="0" err="1"/>
              <a:t>dan</a:t>
            </a:r>
            <a:r>
              <a:rPr lang="en-US" sz="1600" dirty="0"/>
              <a:t> </a:t>
            </a:r>
            <a:r>
              <a:rPr lang="en-US" sz="1600" dirty="0" err="1"/>
              <a:t>perkhidmatan</a:t>
            </a:r>
            <a:r>
              <a:rPr lang="en-US" sz="1600" dirty="0"/>
              <a:t> </a:t>
            </a:r>
            <a:r>
              <a:rPr lang="en-US" sz="1600" dirty="0" err="1"/>
              <a:t>dalam</a:t>
            </a:r>
            <a:r>
              <a:rPr lang="en-US" sz="1600" dirty="0"/>
              <a:t> </a:t>
            </a:r>
            <a:r>
              <a:rPr lang="en-US" sz="1600" dirty="0" err="1"/>
              <a:t>talian</a:t>
            </a:r>
            <a:r>
              <a:rPr lang="en-US" sz="1600" dirty="0"/>
              <a:t> </a:t>
            </a:r>
            <a:r>
              <a:rPr lang="en-US" sz="1600" dirty="0" err="1"/>
              <a:t>Kerajaan</a:t>
            </a:r>
            <a:r>
              <a:rPr lang="en-US" sz="1600" dirty="0" smtClean="0"/>
              <a:t>.</a:t>
            </a:r>
          </a:p>
          <a:p>
            <a:endParaRPr lang="en-US" sz="1600" dirty="0"/>
          </a:p>
          <a:p>
            <a:pPr marL="174625" indent="-174625">
              <a:buFont typeface="Arial" panose="020B0604020202020204" pitchFamily="34" charset="0"/>
              <a:buChar char="•"/>
            </a:pPr>
            <a:r>
              <a:rPr lang="en-US" sz="1600" dirty="0" err="1"/>
              <a:t>Mengukur</a:t>
            </a:r>
            <a:r>
              <a:rPr lang="en-US" sz="1600" dirty="0"/>
              <a:t> </a:t>
            </a:r>
            <a:r>
              <a:rPr lang="en-US" sz="1600" dirty="0" err="1"/>
              <a:t>tahap</a:t>
            </a:r>
            <a:r>
              <a:rPr lang="en-US" sz="1600" dirty="0"/>
              <a:t> </a:t>
            </a:r>
            <a:r>
              <a:rPr lang="en-US" sz="1600" dirty="0" err="1"/>
              <a:t>pematuhan</a:t>
            </a:r>
            <a:r>
              <a:rPr lang="en-US" sz="1600" dirty="0"/>
              <a:t> </a:t>
            </a:r>
            <a:r>
              <a:rPr lang="en-US" sz="1600" dirty="0" err="1" smtClean="0"/>
              <a:t>kriteria</a:t>
            </a:r>
            <a:r>
              <a:rPr lang="en-US" sz="1600" dirty="0" smtClean="0"/>
              <a:t> </a:t>
            </a:r>
            <a:r>
              <a:rPr lang="en-US" sz="1600" dirty="0" err="1" smtClean="0"/>
              <a:t>berdasarkan</a:t>
            </a:r>
            <a:r>
              <a:rPr lang="en-US" sz="1600" dirty="0" smtClean="0"/>
              <a:t> </a:t>
            </a:r>
            <a:r>
              <a:rPr lang="en-US" sz="1600" dirty="0" err="1" smtClean="0"/>
              <a:t>tujuh</a:t>
            </a:r>
            <a:r>
              <a:rPr lang="en-US" sz="1600" dirty="0" smtClean="0"/>
              <a:t> (7) </a:t>
            </a:r>
            <a:r>
              <a:rPr lang="en-US" sz="1600" dirty="0" err="1" smtClean="0"/>
              <a:t>dimensi</a:t>
            </a:r>
            <a:r>
              <a:rPr lang="en-US" sz="1600" dirty="0" smtClean="0"/>
              <a:t> yang </a:t>
            </a:r>
            <a:r>
              <a:rPr lang="en-US" sz="1600" dirty="0" err="1" smtClean="0"/>
              <a:t>ditetapkan</a:t>
            </a:r>
            <a:endParaRPr lang="en-US" sz="1600" dirty="0" smtClean="0"/>
          </a:p>
          <a:p>
            <a:pPr marL="174625" indent="-174625">
              <a:buFont typeface="Arial" panose="020B0604020202020204" pitchFamily="34" charset="0"/>
              <a:buChar char="•"/>
            </a:pPr>
            <a:endParaRPr lang="en-US" sz="1600" dirty="0" smtClean="0"/>
          </a:p>
          <a:p>
            <a:pPr marL="174625" indent="-174625">
              <a:buFont typeface="Arial" panose="020B0604020202020204" pitchFamily="34" charset="0"/>
              <a:buChar char="•"/>
            </a:pPr>
            <a:r>
              <a:rPr lang="en-US" sz="1600" dirty="0" err="1" smtClean="0"/>
              <a:t>Mengukur</a:t>
            </a:r>
            <a:r>
              <a:rPr lang="en-US" sz="1600" dirty="0" smtClean="0"/>
              <a:t> </a:t>
            </a:r>
            <a:r>
              <a:rPr lang="en-US" sz="1600" dirty="0" err="1"/>
              <a:t>tahap</a:t>
            </a:r>
            <a:r>
              <a:rPr lang="en-US" sz="1600" dirty="0"/>
              <a:t> </a:t>
            </a:r>
            <a:r>
              <a:rPr lang="en-US" sz="1600" dirty="0" err="1"/>
              <a:t>kepuasan</a:t>
            </a:r>
            <a:r>
              <a:rPr lang="en-US" sz="1600" dirty="0"/>
              <a:t> </a:t>
            </a:r>
            <a:r>
              <a:rPr lang="en-US" sz="1600" dirty="0" err="1"/>
              <a:t>pengguna</a:t>
            </a:r>
            <a:r>
              <a:rPr lang="en-US" sz="1600" dirty="0"/>
              <a:t> </a:t>
            </a:r>
            <a:r>
              <a:rPr lang="en-US" sz="1600" dirty="0" err="1"/>
              <a:t>perkhidmatan</a:t>
            </a:r>
            <a:r>
              <a:rPr lang="en-US" sz="1600" dirty="0"/>
              <a:t> </a:t>
            </a:r>
            <a:r>
              <a:rPr lang="en-US" sz="1600" dirty="0" err="1"/>
              <a:t>dalam</a:t>
            </a:r>
            <a:r>
              <a:rPr lang="en-US" sz="1600" dirty="0"/>
              <a:t> </a:t>
            </a:r>
            <a:r>
              <a:rPr lang="en-US" sz="1600" dirty="0" err="1"/>
              <a:t>talian</a:t>
            </a:r>
            <a:r>
              <a:rPr lang="en-US" sz="1600" dirty="0"/>
              <a:t> </a:t>
            </a:r>
            <a:r>
              <a:rPr lang="en-US" sz="1600" dirty="0" err="1"/>
              <a:t>K</a:t>
            </a:r>
            <a:r>
              <a:rPr lang="en-US" sz="1600" dirty="0" err="1" smtClean="0"/>
              <a:t>erajaan</a:t>
            </a:r>
            <a:r>
              <a:rPr lang="en-US" sz="1600" dirty="0" smtClean="0"/>
              <a:t>.</a:t>
            </a:r>
          </a:p>
          <a:p>
            <a:pPr marL="174625" indent="-174625">
              <a:buFont typeface="Arial" panose="020B0604020202020204" pitchFamily="34" charset="0"/>
              <a:buChar char="•"/>
            </a:pPr>
            <a:endParaRPr lang="en-US" sz="1600" dirty="0"/>
          </a:p>
          <a:p>
            <a:pPr marL="174625" indent="-174625">
              <a:buFont typeface="Arial" panose="020B0604020202020204" pitchFamily="34" charset="0"/>
              <a:buChar char="•"/>
            </a:pPr>
            <a:r>
              <a:rPr lang="en-US" sz="1600" dirty="0" err="1"/>
              <a:t>Menyediakan</a:t>
            </a:r>
            <a:r>
              <a:rPr lang="en-US" sz="1600" dirty="0"/>
              <a:t> </a:t>
            </a:r>
            <a:r>
              <a:rPr lang="en-US" sz="1600" dirty="0" err="1"/>
              <a:t>kemudahan</a:t>
            </a:r>
            <a:r>
              <a:rPr lang="en-US" sz="1600" dirty="0"/>
              <a:t> </a:t>
            </a:r>
            <a:r>
              <a:rPr lang="en-US" sz="1600" dirty="0" err="1"/>
              <a:t>secara</a:t>
            </a:r>
            <a:r>
              <a:rPr lang="en-US" sz="1600" dirty="0"/>
              <a:t> </a:t>
            </a:r>
            <a:r>
              <a:rPr lang="en-US" sz="1600" dirty="0" err="1"/>
              <a:t>elektronik</a:t>
            </a:r>
            <a:r>
              <a:rPr lang="en-US" sz="1600" dirty="0"/>
              <a:t> </a:t>
            </a:r>
            <a:r>
              <a:rPr lang="en-US" sz="1600" dirty="0" err="1"/>
              <a:t>untuk</a:t>
            </a:r>
            <a:r>
              <a:rPr lang="en-US" sz="1600" dirty="0"/>
              <a:t> </a:t>
            </a:r>
            <a:r>
              <a:rPr lang="en-US" sz="1600" dirty="0" err="1"/>
              <a:t>pengemaskinian</a:t>
            </a:r>
            <a:r>
              <a:rPr lang="en-US" sz="1600" dirty="0"/>
              <a:t> </a:t>
            </a:r>
            <a:r>
              <a:rPr lang="en-US" sz="1600" dirty="0" err="1"/>
              <a:t>maklumat</a:t>
            </a:r>
            <a:r>
              <a:rPr lang="en-US" sz="1600" dirty="0"/>
              <a:t> </a:t>
            </a:r>
            <a:r>
              <a:rPr lang="en-US" sz="1600" dirty="0" err="1"/>
              <a:t>profil</a:t>
            </a:r>
            <a:r>
              <a:rPr lang="en-US" sz="1600" dirty="0"/>
              <a:t> </a:t>
            </a:r>
            <a:r>
              <a:rPr lang="en-US" sz="1600" dirty="0" err="1"/>
              <a:t>laman</a:t>
            </a:r>
            <a:r>
              <a:rPr lang="en-US" sz="1600" dirty="0"/>
              <a:t> web </a:t>
            </a:r>
            <a:r>
              <a:rPr lang="en-US" sz="1600" dirty="0" err="1"/>
              <a:t>dan</a:t>
            </a:r>
            <a:r>
              <a:rPr lang="en-US" sz="1600" dirty="0"/>
              <a:t> </a:t>
            </a:r>
            <a:r>
              <a:rPr lang="en-US" sz="1600" dirty="0" err="1"/>
              <a:t>perkhidmatan</a:t>
            </a:r>
            <a:r>
              <a:rPr lang="en-US" sz="1600" dirty="0"/>
              <a:t> </a:t>
            </a:r>
            <a:r>
              <a:rPr lang="en-US" sz="1600" dirty="0" err="1"/>
              <a:t>dalam</a:t>
            </a:r>
            <a:r>
              <a:rPr lang="en-US" sz="1600" dirty="0"/>
              <a:t> </a:t>
            </a:r>
            <a:r>
              <a:rPr lang="en-US" sz="1600" dirty="0" err="1"/>
              <a:t>talian</a:t>
            </a:r>
            <a:r>
              <a:rPr lang="en-US" sz="1600" dirty="0"/>
              <a:t> </a:t>
            </a:r>
            <a:r>
              <a:rPr lang="en-US" sz="1600" dirty="0" err="1"/>
              <a:t>Kerajaan</a:t>
            </a:r>
            <a:r>
              <a:rPr lang="en-US" sz="1600" dirty="0" smtClean="0"/>
              <a:t>.</a:t>
            </a:r>
            <a:endParaRPr lang="en-US" sz="1600" dirty="0"/>
          </a:p>
        </p:txBody>
      </p:sp>
      <p:sp>
        <p:nvSpPr>
          <p:cNvPr id="541" name="Rectangle 11"/>
          <p:cNvSpPr/>
          <p:nvPr/>
        </p:nvSpPr>
        <p:spPr>
          <a:xfrm>
            <a:off x="7411796" y="3484313"/>
            <a:ext cx="275845" cy="413623"/>
          </a:xfrm>
          <a:prstGeom prst="hexagon">
            <a:avLst/>
          </a:prstGeom>
        </p:spPr>
        <p:txBody>
          <a:bodyPr wrap="none">
            <a:spAutoFit/>
          </a:bodyPr>
          <a:lstStyle/>
          <a:p>
            <a:pPr algn="ctr"/>
            <a:endParaRPr lang="en-US" sz="1200" b="1" dirty="0"/>
          </a:p>
        </p:txBody>
      </p:sp>
      <p:grpSp>
        <p:nvGrpSpPr>
          <p:cNvPr id="1063" name="Group 1062"/>
          <p:cNvGrpSpPr/>
          <p:nvPr/>
        </p:nvGrpSpPr>
        <p:grpSpPr>
          <a:xfrm>
            <a:off x="9351341" y="1354874"/>
            <a:ext cx="3404024" cy="5906538"/>
            <a:chOff x="9351341" y="1354874"/>
            <a:chExt cx="3404024" cy="5906538"/>
          </a:xfrm>
        </p:grpSpPr>
        <p:sp>
          <p:nvSpPr>
            <p:cNvPr id="1035" name="Half Frame 1034"/>
            <p:cNvSpPr/>
            <p:nvPr/>
          </p:nvSpPr>
          <p:spPr>
            <a:xfrm>
              <a:off x="9427047" y="1410353"/>
              <a:ext cx="3328318" cy="5851059"/>
            </a:xfrm>
            <a:prstGeom prst="halfFrame">
              <a:avLst>
                <a:gd name="adj1" fmla="val 13910"/>
                <a:gd name="adj2" fmla="val 15827"/>
              </a:avLst>
            </a:prstGeom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ms-MY">
                <a:solidFill>
                  <a:schemeClr val="tx1"/>
                </a:solidFill>
              </a:endParaRPr>
            </a:p>
          </p:txBody>
        </p:sp>
        <p:grpSp>
          <p:nvGrpSpPr>
            <p:cNvPr id="1061" name="Group 1060"/>
            <p:cNvGrpSpPr/>
            <p:nvPr/>
          </p:nvGrpSpPr>
          <p:grpSpPr>
            <a:xfrm>
              <a:off x="9351341" y="1354874"/>
              <a:ext cx="3351024" cy="4635826"/>
              <a:chOff x="9416063" y="1085052"/>
              <a:chExt cx="3351024" cy="4635826"/>
            </a:xfrm>
          </p:grpSpPr>
          <p:grpSp>
            <p:nvGrpSpPr>
              <p:cNvPr id="1051" name="Group 1050"/>
              <p:cNvGrpSpPr/>
              <p:nvPr/>
            </p:nvGrpSpPr>
            <p:grpSpPr>
              <a:xfrm>
                <a:off x="9416063" y="1085052"/>
                <a:ext cx="3351024" cy="4635826"/>
                <a:chOff x="8623689" y="1129732"/>
                <a:chExt cx="3351024" cy="4635826"/>
              </a:xfrm>
            </p:grpSpPr>
            <p:sp>
              <p:nvSpPr>
                <p:cNvPr id="504" name="Rectangle 503"/>
                <p:cNvSpPr/>
                <p:nvPr/>
              </p:nvSpPr>
              <p:spPr>
                <a:xfrm>
                  <a:off x="8675043" y="5241832"/>
                  <a:ext cx="541154" cy="523726"/>
                </a:xfrm>
                <a:prstGeom prst="rect">
                  <a:avLst/>
                </a:prstGeom>
                <a:solidFill>
                  <a:srgbClr val="BD2E16"/>
                </a:solidFill>
                <a:ln>
                  <a:noFill/>
                </a:ln>
              </p:spPr>
              <p:style>
                <a:lnRef idx="3">
                  <a:schemeClr val="lt1"/>
                </a:lnRef>
                <a:fillRef idx="1">
                  <a:schemeClr val="accent2"/>
                </a:fillRef>
                <a:effectRef idx="1">
                  <a:schemeClr val="accent2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ms-MY"/>
                </a:p>
              </p:txBody>
            </p:sp>
            <p:grpSp>
              <p:nvGrpSpPr>
                <p:cNvPr id="1049" name="Group 1048"/>
                <p:cNvGrpSpPr/>
                <p:nvPr/>
              </p:nvGrpSpPr>
              <p:grpSpPr>
                <a:xfrm>
                  <a:off x="8623689" y="1129732"/>
                  <a:ext cx="3351024" cy="4618220"/>
                  <a:chOff x="8623689" y="1129732"/>
                  <a:chExt cx="3351024" cy="4618220"/>
                </a:xfrm>
              </p:grpSpPr>
              <p:grpSp>
                <p:nvGrpSpPr>
                  <p:cNvPr id="1030" name="Group 1029"/>
                  <p:cNvGrpSpPr/>
                  <p:nvPr/>
                </p:nvGrpSpPr>
                <p:grpSpPr>
                  <a:xfrm>
                    <a:off x="8623689" y="1129732"/>
                    <a:ext cx="3351024" cy="4618220"/>
                    <a:chOff x="9320954" y="1936454"/>
                    <a:chExt cx="3351024" cy="4618220"/>
                  </a:xfrm>
                </p:grpSpPr>
                <p:sp>
                  <p:nvSpPr>
                    <p:cNvPr id="346" name="Rectangle 345"/>
                    <p:cNvSpPr/>
                    <p:nvPr/>
                  </p:nvSpPr>
                  <p:spPr>
                    <a:xfrm>
                      <a:off x="9320954" y="1936454"/>
                      <a:ext cx="3351024" cy="584775"/>
                    </a:xfrm>
                    <a:prstGeom prst="rect">
                      <a:avLst/>
                    </a:prstGeom>
                  </p:spPr>
                  <p:txBody>
                    <a:bodyPr wrap="square">
                      <a:spAutoFit/>
                    </a:bodyPr>
                    <a:lstStyle/>
                    <a:p>
                      <a:pPr algn="ctr" defTabSz="1859712"/>
                      <a:r>
                        <a:rPr lang="en-US" sz="3200" b="1" dirty="0" smtClean="0">
                          <a:solidFill>
                            <a:schemeClr val="bg1">
                              <a:lumMod val="95000"/>
                            </a:schemeClr>
                          </a:solidFill>
                          <a:cs typeface="Aharoni" panose="02010803020104030203" pitchFamily="2" charset="-79"/>
                        </a:rPr>
                        <a:t>MODUL</a:t>
                      </a:r>
                      <a:endParaRPr lang="en-US" sz="3200" b="1" dirty="0">
                        <a:solidFill>
                          <a:schemeClr val="bg1">
                            <a:lumMod val="95000"/>
                          </a:schemeClr>
                        </a:solidFill>
                        <a:cs typeface="Aharoni" panose="02010803020104030203" pitchFamily="2" charset="-79"/>
                      </a:endParaRPr>
                    </a:p>
                  </p:txBody>
                </p:sp>
                <p:grpSp>
                  <p:nvGrpSpPr>
                    <p:cNvPr id="1028" name="Group 1027"/>
                    <p:cNvGrpSpPr/>
                    <p:nvPr/>
                  </p:nvGrpSpPr>
                  <p:grpSpPr>
                    <a:xfrm>
                      <a:off x="9943210" y="2907020"/>
                      <a:ext cx="2080784" cy="3647654"/>
                      <a:chOff x="9928480" y="2261852"/>
                      <a:chExt cx="2080784" cy="3647654"/>
                    </a:xfrm>
                  </p:grpSpPr>
                  <p:sp>
                    <p:nvSpPr>
                      <p:cNvPr id="340" name="Rectangle 339"/>
                      <p:cNvSpPr/>
                      <p:nvPr/>
                    </p:nvSpPr>
                    <p:spPr>
                      <a:xfrm>
                        <a:off x="10453276" y="2757295"/>
                        <a:ext cx="1555988" cy="523220"/>
                      </a:xfrm>
                      <a:prstGeom prst="rect">
                        <a:avLst/>
                      </a:prstGeom>
                      <a:ln w="38100">
                        <a:solidFill>
                          <a:srgbClr val="0C91B9"/>
                        </a:solidFill>
                        <a:prstDash val="sysDash"/>
                      </a:ln>
                    </p:spPr>
                    <p:txBody>
                      <a:bodyPr wrap="square">
                        <a:spAutoFit/>
                      </a:bodyPr>
                      <a:lstStyle/>
                      <a:p>
                        <a:pPr algn="ctr" defTabSz="1859712"/>
                        <a:r>
                          <a:rPr lang="en-US" sz="1400" dirty="0" err="1" smtClean="0">
                            <a:cs typeface="Calibri" panose="020F0502020204030204" pitchFamily="34" charset="0"/>
                          </a:rPr>
                          <a:t>Akses</a:t>
                        </a:r>
                        <a:r>
                          <a:rPr lang="en-US" sz="1400" dirty="0" smtClean="0">
                            <a:cs typeface="Calibri" panose="020F0502020204030204" pitchFamily="34" charset="0"/>
                          </a:rPr>
                          <a:t> </a:t>
                        </a:r>
                        <a:r>
                          <a:rPr lang="en-US" sz="1400" dirty="0" err="1" smtClean="0">
                            <a:cs typeface="Calibri" panose="020F0502020204030204" pitchFamily="34" charset="0"/>
                          </a:rPr>
                          <a:t>Kawalan</a:t>
                        </a:r>
                        <a:r>
                          <a:rPr lang="en-US" sz="1400" dirty="0" smtClean="0">
                            <a:cs typeface="Calibri" panose="020F0502020204030204" pitchFamily="34" charset="0"/>
                          </a:rPr>
                          <a:t> </a:t>
                        </a:r>
                        <a:r>
                          <a:rPr lang="en-US" sz="1400" dirty="0" err="1" smtClean="0">
                            <a:cs typeface="Calibri" panose="020F0502020204030204" pitchFamily="34" charset="0"/>
                          </a:rPr>
                          <a:t>Pengguna</a:t>
                        </a:r>
                        <a:endParaRPr lang="en-US" sz="1400" dirty="0">
                          <a:cs typeface="Calibri" panose="020F0502020204030204" pitchFamily="34" charset="0"/>
                        </a:endParaRPr>
                      </a:p>
                    </p:txBody>
                  </p:sp>
                  <p:sp>
                    <p:nvSpPr>
                      <p:cNvPr id="341" name="Rectangle 340"/>
                      <p:cNvSpPr/>
                      <p:nvPr/>
                    </p:nvSpPr>
                    <p:spPr>
                      <a:xfrm>
                        <a:off x="10387065" y="2261852"/>
                        <a:ext cx="1622197" cy="307777"/>
                      </a:xfrm>
                      <a:prstGeom prst="rect">
                        <a:avLst/>
                      </a:prstGeom>
                      <a:ln w="38100">
                        <a:solidFill>
                          <a:srgbClr val="F5D33A"/>
                        </a:solidFill>
                        <a:prstDash val="sysDash"/>
                      </a:ln>
                    </p:spPr>
                    <p:txBody>
                      <a:bodyPr wrap="square">
                        <a:spAutoFit/>
                      </a:bodyPr>
                      <a:lstStyle/>
                      <a:p>
                        <a:pPr algn="ctr" defTabSz="1859712"/>
                        <a:r>
                          <a:rPr lang="en-US" sz="1400" dirty="0" smtClean="0">
                            <a:cs typeface="Calibri" panose="020F0502020204030204" pitchFamily="34" charset="0"/>
                          </a:rPr>
                          <a:t>Administrator</a:t>
                        </a:r>
                        <a:endParaRPr lang="en-US" sz="1400" dirty="0">
                          <a:cs typeface="Calibri" panose="020F0502020204030204" pitchFamily="34" charset="0"/>
                        </a:endParaRPr>
                      </a:p>
                    </p:txBody>
                  </p:sp>
                  <p:sp>
                    <p:nvSpPr>
                      <p:cNvPr id="342" name="Rectangle 341"/>
                      <p:cNvSpPr/>
                      <p:nvPr/>
                    </p:nvSpPr>
                    <p:spPr>
                      <a:xfrm>
                        <a:off x="10453276" y="4129190"/>
                        <a:ext cx="1545511" cy="523220"/>
                      </a:xfrm>
                      <a:prstGeom prst="rect">
                        <a:avLst/>
                      </a:prstGeom>
                      <a:ln w="38100">
                        <a:solidFill>
                          <a:srgbClr val="00AD97"/>
                        </a:solidFill>
                        <a:prstDash val="sysDash"/>
                      </a:ln>
                    </p:spPr>
                    <p:txBody>
                      <a:bodyPr wrap="square">
                        <a:spAutoFit/>
                      </a:bodyPr>
                      <a:lstStyle/>
                      <a:p>
                        <a:pPr algn="ctr" defTabSz="1859712"/>
                        <a:r>
                          <a:rPr lang="en-US" sz="1400" dirty="0" smtClean="0">
                            <a:cs typeface="Calibri" panose="020F0502020204030204" pitchFamily="34" charset="0"/>
                          </a:rPr>
                          <a:t>Profiling GOS dan WEB</a:t>
                        </a:r>
                        <a:endParaRPr lang="en-US" sz="1400" dirty="0">
                          <a:cs typeface="Calibri" panose="020F0502020204030204" pitchFamily="34" charset="0"/>
                        </a:endParaRPr>
                      </a:p>
                    </p:txBody>
                  </p:sp>
                  <p:sp>
                    <p:nvSpPr>
                      <p:cNvPr id="343" name="Rectangle 342"/>
                      <p:cNvSpPr/>
                      <p:nvPr/>
                    </p:nvSpPr>
                    <p:spPr>
                      <a:xfrm>
                        <a:off x="10415175" y="5386286"/>
                        <a:ext cx="1545511" cy="523220"/>
                      </a:xfrm>
                      <a:prstGeom prst="rect">
                        <a:avLst/>
                      </a:prstGeom>
                      <a:ln w="38100">
                        <a:solidFill>
                          <a:srgbClr val="BD2E16"/>
                        </a:solidFill>
                        <a:prstDash val="sysDash"/>
                      </a:ln>
                    </p:spPr>
                    <p:txBody>
                      <a:bodyPr wrap="square">
                        <a:spAutoFit/>
                      </a:bodyPr>
                      <a:lstStyle/>
                      <a:p>
                        <a:pPr algn="ctr" defTabSz="1859712"/>
                        <a:r>
                          <a:rPr lang="en-US" sz="1400" i="1" dirty="0" smtClean="0">
                            <a:cs typeface="Calibri" panose="020F0502020204030204" pitchFamily="34" charset="0"/>
                          </a:rPr>
                          <a:t>Assessment</a:t>
                        </a:r>
                        <a:r>
                          <a:rPr lang="en-US" sz="1400" dirty="0" smtClean="0">
                            <a:cs typeface="Calibri" panose="020F0502020204030204" pitchFamily="34" charset="0"/>
                          </a:rPr>
                          <a:t> GOS dan WEB</a:t>
                        </a:r>
                        <a:endParaRPr lang="en-US" sz="1400" dirty="0">
                          <a:cs typeface="Calibri" panose="020F0502020204030204" pitchFamily="34" charset="0"/>
                        </a:endParaRPr>
                      </a:p>
                    </p:txBody>
                  </p:sp>
                  <p:sp>
                    <p:nvSpPr>
                      <p:cNvPr id="344" name="Rectangle 343"/>
                      <p:cNvSpPr/>
                      <p:nvPr/>
                    </p:nvSpPr>
                    <p:spPr>
                      <a:xfrm>
                        <a:off x="10436978" y="4822383"/>
                        <a:ext cx="1546674" cy="307777"/>
                      </a:xfrm>
                      <a:prstGeom prst="rect">
                        <a:avLst/>
                      </a:prstGeom>
                      <a:ln w="38100">
                        <a:solidFill>
                          <a:srgbClr val="92D050"/>
                        </a:solidFill>
                        <a:prstDash val="sysDash"/>
                      </a:ln>
                    </p:spPr>
                    <p:txBody>
                      <a:bodyPr wrap="square">
                        <a:spAutoFit/>
                      </a:bodyPr>
                      <a:lstStyle/>
                      <a:p>
                        <a:pPr algn="ctr" defTabSz="1859712"/>
                        <a:r>
                          <a:rPr lang="en-US" sz="1400" dirty="0" err="1" smtClean="0">
                            <a:cs typeface="Calibri" panose="020F0502020204030204" pitchFamily="34" charset="0"/>
                          </a:rPr>
                          <a:t>Notifikasi</a:t>
                        </a:r>
                        <a:r>
                          <a:rPr lang="en-US" sz="1400" dirty="0" smtClean="0">
                            <a:cs typeface="Calibri" panose="020F0502020204030204" pitchFamily="34" charset="0"/>
                          </a:rPr>
                          <a:t> </a:t>
                        </a:r>
                        <a:endParaRPr lang="en-US" sz="1400" dirty="0"/>
                      </a:p>
                    </p:txBody>
                  </p:sp>
                  <p:sp>
                    <p:nvSpPr>
                      <p:cNvPr id="345" name="Rectangle 344"/>
                      <p:cNvSpPr/>
                      <p:nvPr/>
                    </p:nvSpPr>
                    <p:spPr>
                      <a:xfrm>
                        <a:off x="10463752" y="3433759"/>
                        <a:ext cx="1545511" cy="523220"/>
                      </a:xfrm>
                      <a:prstGeom prst="rect">
                        <a:avLst/>
                      </a:prstGeom>
                      <a:ln w="38100">
                        <a:solidFill>
                          <a:srgbClr val="EF6E12"/>
                        </a:solidFill>
                        <a:prstDash val="sysDash"/>
                      </a:ln>
                    </p:spPr>
                    <p:txBody>
                      <a:bodyPr wrap="square">
                        <a:spAutoFit/>
                      </a:bodyPr>
                      <a:lstStyle/>
                      <a:p>
                        <a:pPr algn="ctr" defTabSz="1859712"/>
                        <a:r>
                          <a:rPr lang="en-US" sz="1400" dirty="0" smtClean="0">
                            <a:cs typeface="Calibri" panose="020F0502020204030204" pitchFamily="34" charset="0"/>
                          </a:rPr>
                          <a:t>Dashboard &amp; </a:t>
                        </a:r>
                        <a:r>
                          <a:rPr lang="en-US" sz="1400" dirty="0" err="1" smtClean="0">
                            <a:cs typeface="Calibri" panose="020F0502020204030204" pitchFamily="34" charset="0"/>
                          </a:rPr>
                          <a:t>Laporan</a:t>
                        </a:r>
                        <a:endParaRPr lang="en-US" sz="1400" dirty="0">
                          <a:cs typeface="Calibri" panose="020F0502020204030204" pitchFamily="34" charset="0"/>
                        </a:endParaRPr>
                      </a:p>
                    </p:txBody>
                  </p:sp>
                  <p:cxnSp>
                    <p:nvCxnSpPr>
                      <p:cNvPr id="1025" name="Straight Arrow Connector 1024"/>
                      <p:cNvCxnSpPr/>
                      <p:nvPr/>
                    </p:nvCxnSpPr>
                    <p:spPr>
                      <a:xfrm>
                        <a:off x="9928480" y="2408709"/>
                        <a:ext cx="454989" cy="0"/>
                      </a:xfrm>
                      <a:prstGeom prst="straightConnector1">
                        <a:avLst/>
                      </a:prstGeom>
                      <a:ln w="57150">
                        <a:tailEnd type="triangle"/>
                      </a:ln>
                    </p:spPr>
                    <p:style>
                      <a:lnRef idx="1">
                        <a:schemeClr val="accent2"/>
                      </a:lnRef>
                      <a:fillRef idx="0">
                        <a:schemeClr val="accent2"/>
                      </a:fillRef>
                      <a:effectRef idx="0">
                        <a:schemeClr val="accent2"/>
                      </a:effectRef>
                      <a:fontRef idx="minor">
                        <a:schemeClr val="tx1"/>
                      </a:fontRef>
                    </p:style>
                  </p:cxnSp>
                  <p:cxnSp>
                    <p:nvCxnSpPr>
                      <p:cNvPr id="356" name="Straight Arrow Connector 355"/>
                      <p:cNvCxnSpPr/>
                      <p:nvPr/>
                    </p:nvCxnSpPr>
                    <p:spPr>
                      <a:xfrm>
                        <a:off x="9960186" y="3003445"/>
                        <a:ext cx="454989" cy="0"/>
                      </a:xfrm>
                      <a:prstGeom prst="straightConnector1">
                        <a:avLst/>
                      </a:prstGeom>
                      <a:ln w="57150">
                        <a:solidFill>
                          <a:srgbClr val="0C91B9"/>
                        </a:solidFill>
                        <a:tailEnd type="triangle"/>
                      </a:ln>
                    </p:spPr>
                    <p:style>
                      <a:lnRef idx="1">
                        <a:schemeClr val="accent2"/>
                      </a:lnRef>
                      <a:fillRef idx="0">
                        <a:schemeClr val="accent2"/>
                      </a:fillRef>
                      <a:effectRef idx="0">
                        <a:schemeClr val="accent2"/>
                      </a:effectRef>
                      <a:fontRef idx="minor">
                        <a:schemeClr val="tx1"/>
                      </a:fontRef>
                    </p:style>
                  </p:cxnSp>
                  <p:cxnSp>
                    <p:nvCxnSpPr>
                      <p:cNvPr id="357" name="Straight Arrow Connector 356"/>
                      <p:cNvCxnSpPr/>
                      <p:nvPr/>
                    </p:nvCxnSpPr>
                    <p:spPr>
                      <a:xfrm>
                        <a:off x="9960186" y="3658840"/>
                        <a:ext cx="454989" cy="0"/>
                      </a:xfrm>
                      <a:prstGeom prst="straightConnector1">
                        <a:avLst/>
                      </a:prstGeom>
                      <a:ln w="57150">
                        <a:solidFill>
                          <a:srgbClr val="EF6E12"/>
                        </a:solidFill>
                        <a:tailEnd type="triangle"/>
                      </a:ln>
                    </p:spPr>
                    <p:style>
                      <a:lnRef idx="1">
                        <a:schemeClr val="accent2"/>
                      </a:lnRef>
                      <a:fillRef idx="0">
                        <a:schemeClr val="accent2"/>
                      </a:fillRef>
                      <a:effectRef idx="0">
                        <a:schemeClr val="accent2"/>
                      </a:effectRef>
                      <a:fontRef idx="minor">
                        <a:schemeClr val="tx1"/>
                      </a:fontRef>
                    </p:style>
                  </p:cxnSp>
                  <p:cxnSp>
                    <p:nvCxnSpPr>
                      <p:cNvPr id="358" name="Straight Arrow Connector 357"/>
                      <p:cNvCxnSpPr/>
                      <p:nvPr/>
                    </p:nvCxnSpPr>
                    <p:spPr>
                      <a:xfrm>
                        <a:off x="9949710" y="4309597"/>
                        <a:ext cx="454989" cy="0"/>
                      </a:xfrm>
                      <a:prstGeom prst="straightConnector1">
                        <a:avLst/>
                      </a:prstGeom>
                      <a:ln w="57150">
                        <a:solidFill>
                          <a:srgbClr val="00AD97"/>
                        </a:solidFill>
                        <a:tailEnd type="triangle"/>
                      </a:ln>
                    </p:spPr>
                    <p:style>
                      <a:lnRef idx="1">
                        <a:schemeClr val="accent2"/>
                      </a:lnRef>
                      <a:fillRef idx="0">
                        <a:schemeClr val="accent2"/>
                      </a:fillRef>
                      <a:effectRef idx="0">
                        <a:schemeClr val="accent2"/>
                      </a:effectRef>
                      <a:fontRef idx="minor">
                        <a:schemeClr val="tx1"/>
                      </a:fontRef>
                    </p:style>
                  </p:cxnSp>
                  <p:cxnSp>
                    <p:nvCxnSpPr>
                      <p:cNvPr id="359" name="Straight Arrow Connector 358"/>
                      <p:cNvCxnSpPr/>
                      <p:nvPr/>
                    </p:nvCxnSpPr>
                    <p:spPr>
                      <a:xfrm>
                        <a:off x="9934574" y="4967752"/>
                        <a:ext cx="454989" cy="0"/>
                      </a:xfrm>
                      <a:prstGeom prst="straightConnector1">
                        <a:avLst/>
                      </a:prstGeom>
                      <a:ln w="57150">
                        <a:solidFill>
                          <a:srgbClr val="92D050"/>
                        </a:solidFill>
                        <a:tailEnd type="triangle"/>
                      </a:ln>
                    </p:spPr>
                    <p:style>
                      <a:lnRef idx="1">
                        <a:schemeClr val="accent2"/>
                      </a:lnRef>
                      <a:fillRef idx="0">
                        <a:schemeClr val="accent2"/>
                      </a:fillRef>
                      <a:effectRef idx="0">
                        <a:schemeClr val="accent2"/>
                      </a:effectRef>
                      <a:fontRef idx="minor">
                        <a:schemeClr val="tx1"/>
                      </a:fontRef>
                    </p:style>
                  </p:cxnSp>
                  <p:cxnSp>
                    <p:nvCxnSpPr>
                      <p:cNvPr id="360" name="Straight Arrow Connector 359"/>
                      <p:cNvCxnSpPr/>
                      <p:nvPr/>
                    </p:nvCxnSpPr>
                    <p:spPr>
                      <a:xfrm>
                        <a:off x="9928480" y="5633240"/>
                        <a:ext cx="454989" cy="0"/>
                      </a:xfrm>
                      <a:prstGeom prst="straightConnector1">
                        <a:avLst/>
                      </a:prstGeom>
                      <a:ln w="57150">
                        <a:solidFill>
                          <a:srgbClr val="BD2E16"/>
                        </a:solidFill>
                        <a:tailEnd type="triangle"/>
                      </a:ln>
                    </p:spPr>
                    <p:style>
                      <a:lnRef idx="1">
                        <a:schemeClr val="accent2"/>
                      </a:lnRef>
                      <a:fillRef idx="0">
                        <a:schemeClr val="accent2"/>
                      </a:fillRef>
                      <a:effectRef idx="0">
                        <a:schemeClr val="accent2"/>
                      </a:effectRef>
                      <a:fontRef idx="minor">
                        <a:schemeClr val="tx1"/>
                      </a:fontRef>
                    </p:style>
                  </p:cxnSp>
                </p:grpSp>
              </p:grpSp>
              <p:grpSp>
                <p:nvGrpSpPr>
                  <p:cNvPr id="1041" name="Group 1040"/>
                  <p:cNvGrpSpPr/>
                  <p:nvPr/>
                </p:nvGrpSpPr>
                <p:grpSpPr>
                  <a:xfrm>
                    <a:off x="8684636" y="1981565"/>
                    <a:ext cx="545804" cy="533252"/>
                    <a:chOff x="8684636" y="1981565"/>
                    <a:chExt cx="545804" cy="533252"/>
                  </a:xfrm>
                </p:grpSpPr>
                <p:sp>
                  <p:nvSpPr>
                    <p:cNvPr id="1037" name="Rectangle 1036"/>
                    <p:cNvSpPr/>
                    <p:nvPr/>
                  </p:nvSpPr>
                  <p:spPr>
                    <a:xfrm>
                      <a:off x="8689286" y="1981565"/>
                      <a:ext cx="541154" cy="523726"/>
                    </a:xfrm>
                    <a:prstGeom prst="rect">
                      <a:avLst/>
                    </a:prstGeom>
                    <a:ln>
                      <a:noFill/>
                    </a:ln>
                  </p:spPr>
                  <p:style>
                    <a:lnRef idx="3">
                      <a:schemeClr val="lt1"/>
                    </a:lnRef>
                    <a:fillRef idx="1">
                      <a:schemeClr val="accent2"/>
                    </a:fillRef>
                    <a:effectRef idx="1">
                      <a:schemeClr val="accent2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ms-MY"/>
                    </a:p>
                  </p:txBody>
                </p:sp>
                <p:pic>
                  <p:nvPicPr>
                    <p:cNvPr id="1033" name="Picture 1032"/>
                    <p:cNvPicPr>
                      <a:picLocks noChangeAspect="1"/>
                    </p:cNvPicPr>
                    <p:nvPr/>
                  </p:nvPicPr>
                  <p:blipFill>
                    <a:blip r:embed="rId4"/>
                    <a:stretch>
                      <a:fillRect/>
                    </a:stretch>
                  </p:blipFill>
                  <p:spPr>
                    <a:xfrm>
                      <a:off x="8684636" y="2002436"/>
                      <a:ext cx="541154" cy="512381"/>
                    </a:xfrm>
                    <a:prstGeom prst="rect">
                      <a:avLst/>
                    </a:prstGeom>
                    <a:ln>
                      <a:noFill/>
                    </a:ln>
                  </p:spPr>
                </p:pic>
              </p:grpSp>
              <p:grpSp>
                <p:nvGrpSpPr>
                  <p:cNvPr id="1039" name="Group 1038"/>
                  <p:cNvGrpSpPr/>
                  <p:nvPr/>
                </p:nvGrpSpPr>
                <p:grpSpPr>
                  <a:xfrm>
                    <a:off x="8684636" y="2626375"/>
                    <a:ext cx="542240" cy="558938"/>
                    <a:chOff x="8682887" y="2572644"/>
                    <a:chExt cx="542240" cy="558938"/>
                  </a:xfrm>
                </p:grpSpPr>
                <p:sp>
                  <p:nvSpPr>
                    <p:cNvPr id="501" name="Rectangle 500"/>
                    <p:cNvSpPr/>
                    <p:nvPr/>
                  </p:nvSpPr>
                  <p:spPr>
                    <a:xfrm>
                      <a:off x="8682887" y="2572644"/>
                      <a:ext cx="541154" cy="523726"/>
                    </a:xfrm>
                    <a:prstGeom prst="rect">
                      <a:avLst/>
                    </a:prstGeom>
                    <a:solidFill>
                      <a:srgbClr val="0C91B9"/>
                    </a:solidFill>
                    <a:ln>
                      <a:noFill/>
                    </a:ln>
                  </p:spPr>
                  <p:style>
                    <a:lnRef idx="3">
                      <a:schemeClr val="lt1"/>
                    </a:lnRef>
                    <a:fillRef idx="1">
                      <a:schemeClr val="accent2"/>
                    </a:fillRef>
                    <a:effectRef idx="1">
                      <a:schemeClr val="accent2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ms-MY"/>
                    </a:p>
                  </p:txBody>
                </p:sp>
                <p:pic>
                  <p:nvPicPr>
                    <p:cNvPr id="1042" name="Picture 18" descr="Image result for ACCESS icon.png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5" cstate="print">
                      <a:extLst>
                        <a:ext uri="{28A0092B-C50C-407E-A947-70E740481C1C}">
                          <a14:useLocalDpi xmlns:a14="http://schemas.microsoft.com/office/drawing/2010/main" val="0"/>
                        </a:ext>
                      </a:extLst>
                    </a:blip>
                    <a:srcRect/>
                    <a:stretch>
                      <a:fillRect/>
                    </a:stretch>
                  </p:blipFill>
                  <p:spPr bwMode="auto">
                    <a:xfrm>
                      <a:off x="8689286" y="2595741"/>
                      <a:ext cx="535841" cy="535841"/>
                    </a:xfrm>
                    <a:prstGeom prst="rect">
                      <a:avLst/>
                    </a:prstGeom>
                    <a:noFill/>
                    <a:ln>
                      <a:noFill/>
                    </a:ln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</p:pic>
              </p:grpSp>
              <p:grpSp>
                <p:nvGrpSpPr>
                  <p:cNvPr id="1045" name="Group 1044"/>
                  <p:cNvGrpSpPr/>
                  <p:nvPr/>
                </p:nvGrpSpPr>
                <p:grpSpPr>
                  <a:xfrm>
                    <a:off x="8684636" y="3261659"/>
                    <a:ext cx="541154" cy="523726"/>
                    <a:chOff x="8684636" y="3261659"/>
                    <a:chExt cx="541154" cy="523726"/>
                  </a:xfrm>
                </p:grpSpPr>
                <p:sp>
                  <p:nvSpPr>
                    <p:cNvPr id="502" name="Rectangle 501"/>
                    <p:cNvSpPr/>
                    <p:nvPr/>
                  </p:nvSpPr>
                  <p:spPr>
                    <a:xfrm>
                      <a:off x="8684636" y="3261659"/>
                      <a:ext cx="541154" cy="523726"/>
                    </a:xfrm>
                    <a:prstGeom prst="rect">
                      <a:avLst/>
                    </a:prstGeom>
                    <a:solidFill>
                      <a:srgbClr val="EF6E12"/>
                    </a:solidFill>
                    <a:ln>
                      <a:noFill/>
                    </a:ln>
                  </p:spPr>
                  <p:style>
                    <a:lnRef idx="3">
                      <a:schemeClr val="lt1"/>
                    </a:lnRef>
                    <a:fillRef idx="1">
                      <a:schemeClr val="accent2"/>
                    </a:fillRef>
                    <a:effectRef idx="1">
                      <a:schemeClr val="accent2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ms-MY"/>
                    </a:p>
                  </p:txBody>
                </p:sp>
                <p:pic>
                  <p:nvPicPr>
                    <p:cNvPr id="1044" name="Picture 20" descr="Image result for dashboard icon.png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6" cstate="print">
                      <a:extLst>
                        <a:ext uri="{28A0092B-C50C-407E-A947-70E740481C1C}">
                          <a14:useLocalDpi xmlns:a14="http://schemas.microsoft.com/office/drawing/2010/main" val="0"/>
                        </a:ext>
                      </a:extLst>
                    </a:blip>
                    <a:srcRect/>
                    <a:stretch>
                      <a:fillRect/>
                    </a:stretch>
                  </p:blipFill>
                  <p:spPr bwMode="auto">
                    <a:xfrm>
                      <a:off x="8729658" y="3327544"/>
                      <a:ext cx="438312" cy="438312"/>
                    </a:xfrm>
                    <a:prstGeom prst="rect">
                      <a:avLst/>
                    </a:prstGeom>
                    <a:noFill/>
                    <a:ln>
                      <a:noFill/>
                    </a:ln>
                  </p:spPr>
                </p:pic>
              </p:grpSp>
              <p:grpSp>
                <p:nvGrpSpPr>
                  <p:cNvPr id="1043" name="Group 1042"/>
                  <p:cNvGrpSpPr/>
                  <p:nvPr/>
                </p:nvGrpSpPr>
                <p:grpSpPr>
                  <a:xfrm>
                    <a:off x="8684636" y="3896943"/>
                    <a:ext cx="541154" cy="523726"/>
                    <a:chOff x="8684636" y="3896943"/>
                    <a:chExt cx="541154" cy="523726"/>
                  </a:xfrm>
                </p:grpSpPr>
                <p:sp>
                  <p:nvSpPr>
                    <p:cNvPr id="512" name="Rectangle 511"/>
                    <p:cNvSpPr/>
                    <p:nvPr/>
                  </p:nvSpPr>
                  <p:spPr>
                    <a:xfrm>
                      <a:off x="8684636" y="3896943"/>
                      <a:ext cx="541154" cy="523726"/>
                    </a:xfrm>
                    <a:prstGeom prst="rect">
                      <a:avLst/>
                    </a:prstGeom>
                    <a:solidFill>
                      <a:srgbClr val="00AD97"/>
                    </a:solidFill>
                    <a:ln>
                      <a:noFill/>
                    </a:ln>
                  </p:spPr>
                  <p:style>
                    <a:lnRef idx="3">
                      <a:schemeClr val="lt1"/>
                    </a:lnRef>
                    <a:fillRef idx="1">
                      <a:schemeClr val="accent2"/>
                    </a:fillRef>
                    <a:effectRef idx="1">
                      <a:schemeClr val="accent2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ms-MY"/>
                    </a:p>
                  </p:txBody>
                </p:sp>
                <p:pic>
                  <p:nvPicPr>
                    <p:cNvPr id="1046" name="Picture 22" descr="Image result for profiling icon.png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7" cstate="print">
                      <a:biLevel thresh="75000"/>
                      <a:extLst>
                        <a:ext uri="{28A0092B-C50C-407E-A947-70E740481C1C}">
                          <a14:useLocalDpi xmlns:a14="http://schemas.microsoft.com/office/drawing/2010/main" val="0"/>
                        </a:ext>
                      </a:extLst>
                    </a:blip>
                    <a:srcRect/>
                    <a:stretch>
                      <a:fillRect/>
                    </a:stretch>
                  </p:blipFill>
                  <p:spPr bwMode="auto">
                    <a:xfrm>
                      <a:off x="8709564" y="3926060"/>
                      <a:ext cx="491298" cy="491298"/>
                    </a:xfrm>
                    <a:prstGeom prst="rect">
                      <a:avLst/>
                    </a:prstGeom>
                    <a:noFill/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rgbClr val="FFFFFF"/>
                          </a:solidFill>
                        </a14:hiddenFill>
                      </a:ext>
                    </a:extLst>
                  </p:spPr>
                </p:pic>
              </p:grpSp>
              <p:sp>
                <p:nvSpPr>
                  <p:cNvPr id="513" name="Rectangle 512"/>
                  <p:cNvSpPr/>
                  <p:nvPr/>
                </p:nvSpPr>
                <p:spPr>
                  <a:xfrm>
                    <a:off x="8691035" y="4553700"/>
                    <a:ext cx="541154" cy="523726"/>
                  </a:xfrm>
                  <a:prstGeom prst="rect">
                    <a:avLst/>
                  </a:prstGeom>
                  <a:solidFill>
                    <a:srgbClr val="92D050"/>
                  </a:solidFill>
                  <a:ln>
                    <a:noFill/>
                  </a:ln>
                </p:spPr>
                <p:style>
                  <a:lnRef idx="3">
                    <a:schemeClr val="lt1"/>
                  </a:lnRef>
                  <a:fillRef idx="1">
                    <a:schemeClr val="accent2"/>
                  </a:fillRef>
                  <a:effectRef idx="1">
                    <a:schemeClr val="accent2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ms-MY"/>
                  </a:p>
                </p:txBody>
              </p:sp>
              <p:pic>
                <p:nvPicPr>
                  <p:cNvPr id="1050" name="Picture 26" descr="Image result for assessment icon.png"/>
                  <p:cNvPicPr>
                    <a:picLocks noChangeAspect="1" noChangeArrowheads="1"/>
                  </p:cNvPicPr>
                  <p:nvPr/>
                </p:nvPicPr>
                <p:blipFill>
                  <a:blip r:embed="rId8" cstate="print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p:blipFill>
                <p:spPr bwMode="auto">
                  <a:xfrm>
                    <a:off x="8707342" y="5224196"/>
                    <a:ext cx="520677" cy="520677"/>
                  </a:xfrm>
                  <a:prstGeom prst="rect">
                    <a:avLst/>
                  </a:prstGeom>
                  <a:noFill/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</a:extLst>
                </p:spPr>
              </p:pic>
            </p:grpSp>
          </p:grpSp>
          <p:pic>
            <p:nvPicPr>
              <p:cNvPr id="352" name="Picture 30" descr="Related image"/>
              <p:cNvPicPr>
                <a:picLocks noChangeAspect="1" noChangeArrowheads="1"/>
              </p:cNvPicPr>
              <p:nvPr/>
            </p:nvPicPr>
            <p:blipFill>
              <a:blip r:embed="rId9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9514607" y="4566787"/>
                <a:ext cx="465959" cy="465959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</p:grpSp>
      <p:sp>
        <p:nvSpPr>
          <p:cNvPr id="1057" name="Rectangle 1056"/>
          <p:cNvSpPr/>
          <p:nvPr/>
        </p:nvSpPr>
        <p:spPr>
          <a:xfrm>
            <a:off x="195879" y="4737060"/>
            <a:ext cx="2567988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ms-MY" sz="1600" b="1" dirty="0" smtClean="0"/>
              <a:t>SKOP PEMANTAUAN </a:t>
            </a:r>
          </a:p>
          <a:p>
            <a:r>
              <a:rPr lang="ms-MY" sz="1600" dirty="0"/>
              <a:t>M</a:t>
            </a:r>
            <a:r>
              <a:rPr lang="ms-MY" sz="1600" dirty="0" smtClean="0"/>
              <a:t>emastikan </a:t>
            </a:r>
            <a:r>
              <a:rPr lang="ms-MY" sz="1600" dirty="0"/>
              <a:t>tahap ketersediaan agensi mematuhi kriteria-kriteria yang ditetapkan dalam </a:t>
            </a:r>
            <a:r>
              <a:rPr lang="ms-MY" sz="1600" dirty="0" smtClean="0"/>
              <a:t>model </a:t>
            </a:r>
            <a:r>
              <a:rPr lang="ms-MY" sz="1600" dirty="0"/>
              <a:t>baharu ini dan </a:t>
            </a:r>
            <a:r>
              <a:rPr lang="ms-MY" sz="1600" b="1" dirty="0"/>
              <a:t>tiada</a:t>
            </a:r>
            <a:r>
              <a:rPr lang="ms-MY" sz="1600" dirty="0"/>
              <a:t> penarafan bintang dilaksanakan.</a:t>
            </a:r>
          </a:p>
        </p:txBody>
      </p:sp>
      <p:sp>
        <p:nvSpPr>
          <p:cNvPr id="1058" name="Rectangle 1057"/>
          <p:cNvSpPr/>
          <p:nvPr/>
        </p:nvSpPr>
        <p:spPr>
          <a:xfrm>
            <a:off x="140571" y="2600024"/>
            <a:ext cx="2468944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600" b="1" dirty="0"/>
              <a:t>APA ITU </a:t>
            </a:r>
            <a:r>
              <a:rPr lang="en-US" sz="1600" b="1" dirty="0" err="1"/>
              <a:t>SPLaSK</a:t>
            </a:r>
            <a:r>
              <a:rPr lang="en-US" sz="1600" b="1" dirty="0"/>
              <a:t>?</a:t>
            </a:r>
            <a:endParaRPr lang="ms-MY" sz="1600" b="1" dirty="0"/>
          </a:p>
          <a:p>
            <a:r>
              <a:rPr lang="ms-MY" sz="1600" dirty="0"/>
              <a:t>Platform pemantauan ke atas kriteria-kriteria laman web dan perkhidmatan dalam talian  yang telah ditetapkan mengikut kriteria ProBE/MUSE</a:t>
            </a:r>
          </a:p>
        </p:txBody>
      </p:sp>
      <p:grpSp>
        <p:nvGrpSpPr>
          <p:cNvPr id="1059" name="Group 1058"/>
          <p:cNvGrpSpPr/>
          <p:nvPr/>
        </p:nvGrpSpPr>
        <p:grpSpPr>
          <a:xfrm>
            <a:off x="6762809" y="1279486"/>
            <a:ext cx="2715598" cy="8889141"/>
            <a:chOff x="6052938" y="1335007"/>
            <a:chExt cx="2715598" cy="8889141"/>
          </a:xfrm>
        </p:grpSpPr>
        <p:grpSp>
          <p:nvGrpSpPr>
            <p:cNvPr id="365" name="Group 364"/>
            <p:cNvGrpSpPr/>
            <p:nvPr/>
          </p:nvGrpSpPr>
          <p:grpSpPr>
            <a:xfrm>
              <a:off x="6052938" y="1871688"/>
              <a:ext cx="2469505" cy="8352460"/>
              <a:chOff x="5769204" y="1815755"/>
              <a:chExt cx="2469505" cy="8352460"/>
            </a:xfrm>
          </p:grpSpPr>
          <p:sp>
            <p:nvSpPr>
              <p:cNvPr id="547" name="Round Diagonal Corner Rectangle 546"/>
              <p:cNvSpPr/>
              <p:nvPr/>
            </p:nvSpPr>
            <p:spPr>
              <a:xfrm>
                <a:off x="6636823" y="5932444"/>
                <a:ext cx="1575581" cy="675917"/>
              </a:xfrm>
              <a:prstGeom prst="round2DiagRect">
                <a:avLst/>
              </a:prstGeom>
              <a:solidFill>
                <a:srgbClr val="F5D33A"/>
              </a:solidFill>
              <a:ln w="28575">
                <a:solidFill>
                  <a:srgbClr val="013D4D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sz="1400" dirty="0" err="1">
                    <a:solidFill>
                      <a:schemeClr val="tx1"/>
                    </a:solidFill>
                  </a:rPr>
                  <a:t>Laporan</a:t>
                </a:r>
                <a:r>
                  <a:rPr lang="en-US" sz="1400" dirty="0">
                    <a:solidFill>
                      <a:schemeClr val="tx1"/>
                    </a:solidFill>
                  </a:rPr>
                  <a:t> </a:t>
                </a:r>
              </a:p>
              <a:p>
                <a:pPr algn="ctr"/>
                <a:r>
                  <a:rPr lang="en-US" sz="1400" dirty="0" err="1">
                    <a:solidFill>
                      <a:schemeClr val="tx1"/>
                    </a:solidFill>
                  </a:rPr>
                  <a:t>analisis</a:t>
                </a:r>
                <a:r>
                  <a:rPr lang="en-US" sz="1400" dirty="0">
                    <a:solidFill>
                      <a:schemeClr val="tx1"/>
                    </a:solidFill>
                  </a:rPr>
                  <a:t> </a:t>
                </a:r>
              </a:p>
            </p:txBody>
          </p:sp>
          <p:sp>
            <p:nvSpPr>
              <p:cNvPr id="535" name="Freeform: Shape 32">
                <a:extLst>
                  <a:ext uri="{FF2B5EF4-FFF2-40B4-BE49-F238E27FC236}">
                    <a16:creationId xmlns:a16="http://schemas.microsoft.com/office/drawing/2014/main" id="{39EF5713-7206-480F-93E9-BE0FCA32C948}"/>
                  </a:ext>
                </a:extLst>
              </p:cNvPr>
              <p:cNvSpPr/>
              <p:nvPr/>
            </p:nvSpPr>
            <p:spPr>
              <a:xfrm rot="16200000" flipV="1">
                <a:off x="4113575" y="7662501"/>
                <a:ext cx="4177927" cy="833502"/>
              </a:xfrm>
              <a:custGeom>
                <a:avLst/>
                <a:gdLst>
                  <a:gd name="connsiteX0" fmla="*/ 10061661 w 11244530"/>
                  <a:gd name="connsiteY0" fmla="*/ 0 h 2365737"/>
                  <a:gd name="connsiteX1" fmla="*/ 10148672 w 11244530"/>
                  <a:gd name="connsiteY1" fmla="*/ 36041 h 2365737"/>
                  <a:gd name="connsiteX2" fmla="*/ 11208490 w 11244530"/>
                  <a:gd name="connsiteY2" fmla="*/ 1095859 h 2365737"/>
                  <a:gd name="connsiteX3" fmla="*/ 11208490 w 11244530"/>
                  <a:gd name="connsiteY3" fmla="*/ 1269879 h 2365737"/>
                  <a:gd name="connsiteX4" fmla="*/ 10148672 w 11244530"/>
                  <a:gd name="connsiteY4" fmla="*/ 2329697 h 2365737"/>
                  <a:gd name="connsiteX5" fmla="*/ 9974651 w 11244530"/>
                  <a:gd name="connsiteY5" fmla="*/ 2329697 h 2365737"/>
                  <a:gd name="connsiteX6" fmla="*/ 9073634 w 11244530"/>
                  <a:gd name="connsiteY6" fmla="*/ 1428680 h 2365737"/>
                  <a:gd name="connsiteX7" fmla="*/ 9197093 w 11244530"/>
                  <a:gd name="connsiteY7" fmla="*/ 1305221 h 2365737"/>
                  <a:gd name="connsiteX8" fmla="*/ 10040627 w 11244530"/>
                  <a:gd name="connsiteY8" fmla="*/ 2148755 h 2365737"/>
                  <a:gd name="connsiteX9" fmla="*/ 10084920 w 11244530"/>
                  <a:gd name="connsiteY9" fmla="*/ 2148755 h 2365737"/>
                  <a:gd name="connsiteX10" fmla="*/ 11027548 w 11244530"/>
                  <a:gd name="connsiteY10" fmla="*/ 1206128 h 2365737"/>
                  <a:gd name="connsiteX11" fmla="*/ 11027548 w 11244530"/>
                  <a:gd name="connsiteY11" fmla="*/ 1161835 h 2365737"/>
                  <a:gd name="connsiteX12" fmla="*/ 10084920 w 11244530"/>
                  <a:gd name="connsiteY12" fmla="*/ 219207 h 2365737"/>
                  <a:gd name="connsiteX13" fmla="*/ 10062774 w 11244530"/>
                  <a:gd name="connsiteY13" fmla="*/ 210033 h 2365737"/>
                  <a:gd name="connsiteX14" fmla="*/ 10040627 w 11244530"/>
                  <a:gd name="connsiteY14" fmla="*/ 219207 h 2365737"/>
                  <a:gd name="connsiteX15" fmla="*/ 9452862 w 11244530"/>
                  <a:gd name="connsiteY15" fmla="*/ 806972 h 2365737"/>
                  <a:gd name="connsiteX16" fmla="*/ 9451755 w 11244530"/>
                  <a:gd name="connsiteY16" fmla="*/ 805864 h 2365737"/>
                  <a:gd name="connsiteX17" fmla="*/ 8989711 w 11244530"/>
                  <a:gd name="connsiteY17" fmla="*/ 1267908 h 2365737"/>
                  <a:gd name="connsiteX18" fmla="*/ 8988403 w 11244530"/>
                  <a:gd name="connsiteY18" fmla="*/ 1269879 h 2365737"/>
                  <a:gd name="connsiteX19" fmla="*/ 7928585 w 11244530"/>
                  <a:gd name="connsiteY19" fmla="*/ 2329697 h 2365737"/>
                  <a:gd name="connsiteX20" fmla="*/ 7754564 w 11244530"/>
                  <a:gd name="connsiteY20" fmla="*/ 2329697 h 2365737"/>
                  <a:gd name="connsiteX21" fmla="*/ 6854919 w 11244530"/>
                  <a:gd name="connsiteY21" fmla="*/ 1430050 h 2365737"/>
                  <a:gd name="connsiteX22" fmla="*/ 6978376 w 11244530"/>
                  <a:gd name="connsiteY22" fmla="*/ 1306591 h 2365737"/>
                  <a:gd name="connsiteX23" fmla="*/ 7820540 w 11244530"/>
                  <a:gd name="connsiteY23" fmla="*/ 2148755 h 2365737"/>
                  <a:gd name="connsiteX24" fmla="*/ 7864833 w 11244530"/>
                  <a:gd name="connsiteY24" fmla="*/ 2148755 h 2365737"/>
                  <a:gd name="connsiteX25" fmla="*/ 8807461 w 11244530"/>
                  <a:gd name="connsiteY25" fmla="*/ 1206128 h 2365737"/>
                  <a:gd name="connsiteX26" fmla="*/ 8807863 w 11244530"/>
                  <a:gd name="connsiteY26" fmla="*/ 1205155 h 2365737"/>
                  <a:gd name="connsiteX27" fmla="*/ 8910234 w 11244530"/>
                  <a:gd name="connsiteY27" fmla="*/ 1102784 h 2365737"/>
                  <a:gd name="connsiteX28" fmla="*/ 8914833 w 11244530"/>
                  <a:gd name="connsiteY28" fmla="*/ 1095859 h 2365737"/>
                  <a:gd name="connsiteX29" fmla="*/ 9974651 w 11244530"/>
                  <a:gd name="connsiteY29" fmla="*/ 36041 h 2365737"/>
                  <a:gd name="connsiteX30" fmla="*/ 10061661 w 11244530"/>
                  <a:gd name="connsiteY30" fmla="*/ 0 h 2365737"/>
                  <a:gd name="connsiteX31" fmla="*/ 7841574 w 11244530"/>
                  <a:gd name="connsiteY31" fmla="*/ 0 h 2365737"/>
                  <a:gd name="connsiteX32" fmla="*/ 7928585 w 11244530"/>
                  <a:gd name="connsiteY32" fmla="*/ 36041 h 2365737"/>
                  <a:gd name="connsiteX33" fmla="*/ 8830434 w 11244530"/>
                  <a:gd name="connsiteY33" fmla="*/ 937891 h 2365737"/>
                  <a:gd name="connsiteX34" fmla="*/ 8706976 w 11244530"/>
                  <a:gd name="connsiteY34" fmla="*/ 1061350 h 2365737"/>
                  <a:gd name="connsiteX35" fmla="*/ 7864833 w 11244530"/>
                  <a:gd name="connsiteY35" fmla="*/ 219207 h 2365737"/>
                  <a:gd name="connsiteX36" fmla="*/ 7842688 w 11244530"/>
                  <a:gd name="connsiteY36" fmla="*/ 210033 h 2365737"/>
                  <a:gd name="connsiteX37" fmla="*/ 7820540 w 11244530"/>
                  <a:gd name="connsiteY37" fmla="*/ 219207 h 2365737"/>
                  <a:gd name="connsiteX38" fmla="*/ 6877913 w 11244530"/>
                  <a:gd name="connsiteY38" fmla="*/ 1161835 h 2365737"/>
                  <a:gd name="connsiteX39" fmla="*/ 6877541 w 11244530"/>
                  <a:gd name="connsiteY39" fmla="*/ 1162735 h 2365737"/>
                  <a:gd name="connsiteX40" fmla="*/ 6732572 w 11244530"/>
                  <a:gd name="connsiteY40" fmla="*/ 1307704 h 2365737"/>
                  <a:gd name="connsiteX41" fmla="*/ 6732131 w 11244530"/>
                  <a:gd name="connsiteY41" fmla="*/ 1307262 h 2365737"/>
                  <a:gd name="connsiteX42" fmla="*/ 5709696 w 11244530"/>
                  <a:gd name="connsiteY42" fmla="*/ 2329697 h 2365737"/>
                  <a:gd name="connsiteX43" fmla="*/ 5535676 w 11244530"/>
                  <a:gd name="connsiteY43" fmla="*/ 2329697 h 2365737"/>
                  <a:gd name="connsiteX44" fmla="*/ 4634621 w 11244530"/>
                  <a:gd name="connsiteY44" fmla="*/ 1428642 h 2365737"/>
                  <a:gd name="connsiteX45" fmla="*/ 4758079 w 11244530"/>
                  <a:gd name="connsiteY45" fmla="*/ 1305183 h 2365737"/>
                  <a:gd name="connsiteX46" fmla="*/ 5601651 w 11244530"/>
                  <a:gd name="connsiteY46" fmla="*/ 2148755 h 2365737"/>
                  <a:gd name="connsiteX47" fmla="*/ 5645944 w 11244530"/>
                  <a:gd name="connsiteY47" fmla="*/ 2148755 h 2365737"/>
                  <a:gd name="connsiteX48" fmla="*/ 6214284 w 11244530"/>
                  <a:gd name="connsiteY48" fmla="*/ 1580415 h 2365737"/>
                  <a:gd name="connsiteX49" fmla="*/ 6214771 w 11244530"/>
                  <a:gd name="connsiteY49" fmla="*/ 1580902 h 2365737"/>
                  <a:gd name="connsiteX50" fmla="*/ 6684730 w 11244530"/>
                  <a:gd name="connsiteY50" fmla="*/ 1110943 h 2365737"/>
                  <a:gd name="connsiteX51" fmla="*/ 6694748 w 11244530"/>
                  <a:gd name="connsiteY51" fmla="*/ 1095859 h 2365737"/>
                  <a:gd name="connsiteX52" fmla="*/ 7754564 w 11244530"/>
                  <a:gd name="connsiteY52" fmla="*/ 36041 h 2365737"/>
                  <a:gd name="connsiteX53" fmla="*/ 7841574 w 11244530"/>
                  <a:gd name="connsiteY53" fmla="*/ 0 h 2365737"/>
                  <a:gd name="connsiteX54" fmla="*/ 5622686 w 11244530"/>
                  <a:gd name="connsiteY54" fmla="*/ 0 h 2365737"/>
                  <a:gd name="connsiteX55" fmla="*/ 5709696 w 11244530"/>
                  <a:gd name="connsiteY55" fmla="*/ 36041 h 2365737"/>
                  <a:gd name="connsiteX56" fmla="*/ 6612318 w 11244530"/>
                  <a:gd name="connsiteY56" fmla="*/ 938662 h 2365737"/>
                  <a:gd name="connsiteX57" fmla="*/ 6488860 w 11244530"/>
                  <a:gd name="connsiteY57" fmla="*/ 1062121 h 2365737"/>
                  <a:gd name="connsiteX58" fmla="*/ 5645945 w 11244530"/>
                  <a:gd name="connsiteY58" fmla="*/ 219207 h 2365737"/>
                  <a:gd name="connsiteX59" fmla="*/ 5623799 w 11244530"/>
                  <a:gd name="connsiteY59" fmla="*/ 210033 h 2365737"/>
                  <a:gd name="connsiteX60" fmla="*/ 5601651 w 11244530"/>
                  <a:gd name="connsiteY60" fmla="*/ 219207 h 2365737"/>
                  <a:gd name="connsiteX61" fmla="*/ 5030920 w 11244530"/>
                  <a:gd name="connsiteY61" fmla="*/ 789939 h 2365737"/>
                  <a:gd name="connsiteX62" fmla="*/ 5029774 w 11244530"/>
                  <a:gd name="connsiteY62" fmla="*/ 788793 h 2365737"/>
                  <a:gd name="connsiteX63" fmla="*/ 4512274 w 11244530"/>
                  <a:gd name="connsiteY63" fmla="*/ 1306295 h 2365737"/>
                  <a:gd name="connsiteX64" fmla="*/ 4512222 w 11244530"/>
                  <a:gd name="connsiteY64" fmla="*/ 1306243 h 2365737"/>
                  <a:gd name="connsiteX65" fmla="*/ 3488769 w 11244530"/>
                  <a:gd name="connsiteY65" fmla="*/ 2329697 h 2365737"/>
                  <a:gd name="connsiteX66" fmla="*/ 3314749 w 11244530"/>
                  <a:gd name="connsiteY66" fmla="*/ 2329696 h 2365737"/>
                  <a:gd name="connsiteX67" fmla="*/ 2414267 w 11244530"/>
                  <a:gd name="connsiteY67" fmla="*/ 1429215 h 2365737"/>
                  <a:gd name="connsiteX68" fmla="*/ 2537726 w 11244530"/>
                  <a:gd name="connsiteY68" fmla="*/ 1305756 h 2365737"/>
                  <a:gd name="connsiteX69" fmla="*/ 3380724 w 11244530"/>
                  <a:gd name="connsiteY69" fmla="*/ 2148755 h 2365737"/>
                  <a:gd name="connsiteX70" fmla="*/ 3425017 w 11244530"/>
                  <a:gd name="connsiteY70" fmla="*/ 2148755 h 2365737"/>
                  <a:gd name="connsiteX71" fmla="*/ 4031068 w 11244530"/>
                  <a:gd name="connsiteY71" fmla="*/ 1542704 h 2365737"/>
                  <a:gd name="connsiteX72" fmla="*/ 4031165 w 11244530"/>
                  <a:gd name="connsiteY72" fmla="*/ 1542802 h 2365737"/>
                  <a:gd name="connsiteX73" fmla="*/ 4471410 w 11244530"/>
                  <a:gd name="connsiteY73" fmla="*/ 1102559 h 2365737"/>
                  <a:gd name="connsiteX74" fmla="*/ 4475858 w 11244530"/>
                  <a:gd name="connsiteY74" fmla="*/ 1095859 h 2365737"/>
                  <a:gd name="connsiteX75" fmla="*/ 5535676 w 11244530"/>
                  <a:gd name="connsiteY75" fmla="*/ 36041 h 2365737"/>
                  <a:gd name="connsiteX76" fmla="*/ 5622686 w 11244530"/>
                  <a:gd name="connsiteY76" fmla="*/ 0 h 2365737"/>
                  <a:gd name="connsiteX77" fmla="*/ 1182871 w 11244530"/>
                  <a:gd name="connsiteY77" fmla="*/ 0 h 2365737"/>
                  <a:gd name="connsiteX78" fmla="*/ 1269880 w 11244530"/>
                  <a:gd name="connsiteY78" fmla="*/ 36041 h 2365737"/>
                  <a:gd name="connsiteX79" fmla="*/ 2171666 w 11244530"/>
                  <a:gd name="connsiteY79" fmla="*/ 937827 h 2365737"/>
                  <a:gd name="connsiteX80" fmla="*/ 2048207 w 11244530"/>
                  <a:gd name="connsiteY80" fmla="*/ 1061285 h 2365737"/>
                  <a:gd name="connsiteX81" fmla="*/ 1206129 w 11244530"/>
                  <a:gd name="connsiteY81" fmla="*/ 219207 h 2365737"/>
                  <a:gd name="connsiteX82" fmla="*/ 1183982 w 11244530"/>
                  <a:gd name="connsiteY82" fmla="*/ 210033 h 2365737"/>
                  <a:gd name="connsiteX83" fmla="*/ 1161836 w 11244530"/>
                  <a:gd name="connsiteY83" fmla="*/ 219207 h 2365737"/>
                  <a:gd name="connsiteX84" fmla="*/ 219208 w 11244530"/>
                  <a:gd name="connsiteY84" fmla="*/ 1161835 h 2365737"/>
                  <a:gd name="connsiteX85" fmla="*/ 219208 w 11244530"/>
                  <a:gd name="connsiteY85" fmla="*/ 1206128 h 2365737"/>
                  <a:gd name="connsiteX86" fmla="*/ 1161835 w 11244530"/>
                  <a:gd name="connsiteY86" fmla="*/ 2148755 h 2365737"/>
                  <a:gd name="connsiteX87" fmla="*/ 1206129 w 11244530"/>
                  <a:gd name="connsiteY87" fmla="*/ 2148755 h 2365737"/>
                  <a:gd name="connsiteX88" fmla="*/ 2148756 w 11244530"/>
                  <a:gd name="connsiteY88" fmla="*/ 1206127 h 2365737"/>
                  <a:gd name="connsiteX89" fmla="*/ 2149249 w 11244530"/>
                  <a:gd name="connsiteY89" fmla="*/ 1204938 h 2365737"/>
                  <a:gd name="connsiteX90" fmla="*/ 2248215 w 11244530"/>
                  <a:gd name="connsiteY90" fmla="*/ 1105972 h 2365737"/>
                  <a:gd name="connsiteX91" fmla="*/ 2254932 w 11244530"/>
                  <a:gd name="connsiteY91" fmla="*/ 1095859 h 2365737"/>
                  <a:gd name="connsiteX92" fmla="*/ 3314749 w 11244530"/>
                  <a:gd name="connsiteY92" fmla="*/ 36041 h 2365737"/>
                  <a:gd name="connsiteX93" fmla="*/ 3401759 w 11244530"/>
                  <a:gd name="connsiteY93" fmla="*/ 0 h 2365737"/>
                  <a:gd name="connsiteX94" fmla="*/ 3488769 w 11244530"/>
                  <a:gd name="connsiteY94" fmla="*/ 36041 h 2365737"/>
                  <a:gd name="connsiteX95" fmla="*/ 4391002 w 11244530"/>
                  <a:gd name="connsiteY95" fmla="*/ 938273 h 2365737"/>
                  <a:gd name="connsiteX96" fmla="*/ 4267542 w 11244530"/>
                  <a:gd name="connsiteY96" fmla="*/ 1061732 h 2365737"/>
                  <a:gd name="connsiteX97" fmla="*/ 3425018 w 11244530"/>
                  <a:gd name="connsiteY97" fmla="*/ 219207 h 2365737"/>
                  <a:gd name="connsiteX98" fmla="*/ 3402872 w 11244530"/>
                  <a:gd name="connsiteY98" fmla="*/ 210033 h 2365737"/>
                  <a:gd name="connsiteX99" fmla="*/ 3380724 w 11244530"/>
                  <a:gd name="connsiteY99" fmla="*/ 219207 h 2365737"/>
                  <a:gd name="connsiteX100" fmla="*/ 2799381 w 11244530"/>
                  <a:gd name="connsiteY100" fmla="*/ 800551 h 2365737"/>
                  <a:gd name="connsiteX101" fmla="*/ 2798809 w 11244530"/>
                  <a:gd name="connsiteY101" fmla="*/ 799979 h 2365737"/>
                  <a:gd name="connsiteX102" fmla="*/ 2331260 w 11244530"/>
                  <a:gd name="connsiteY102" fmla="*/ 1267528 h 2365737"/>
                  <a:gd name="connsiteX103" fmla="*/ 2329698 w 11244530"/>
                  <a:gd name="connsiteY103" fmla="*/ 1269879 h 2365737"/>
                  <a:gd name="connsiteX104" fmla="*/ 1269881 w 11244530"/>
                  <a:gd name="connsiteY104" fmla="*/ 2329696 h 2365737"/>
                  <a:gd name="connsiteX105" fmla="*/ 1095860 w 11244530"/>
                  <a:gd name="connsiteY105" fmla="*/ 2329697 h 2365737"/>
                  <a:gd name="connsiteX106" fmla="*/ 36042 w 11244530"/>
                  <a:gd name="connsiteY106" fmla="*/ 1269879 h 2365737"/>
                  <a:gd name="connsiteX107" fmla="*/ 36042 w 11244530"/>
                  <a:gd name="connsiteY107" fmla="*/ 1095859 h 2365737"/>
                  <a:gd name="connsiteX108" fmla="*/ 1095860 w 11244530"/>
                  <a:gd name="connsiteY108" fmla="*/ 36041 h 2365737"/>
                  <a:gd name="connsiteX109" fmla="*/ 1182871 w 11244530"/>
                  <a:gd name="connsiteY109" fmla="*/ 0 h 236573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</a:cxnLst>
                <a:rect l="l" t="t" r="r" b="b"/>
                <a:pathLst>
                  <a:path w="11244530" h="2365737">
                    <a:moveTo>
                      <a:pt x="10061661" y="0"/>
                    </a:moveTo>
                    <a:cubicBezTo>
                      <a:pt x="10093153" y="0"/>
                      <a:pt x="10124644" y="12013"/>
                      <a:pt x="10148672" y="36041"/>
                    </a:cubicBezTo>
                    <a:lnTo>
                      <a:pt x="11208490" y="1095859"/>
                    </a:lnTo>
                    <a:cubicBezTo>
                      <a:pt x="11256544" y="1143913"/>
                      <a:pt x="11256544" y="1221825"/>
                      <a:pt x="11208490" y="1269879"/>
                    </a:cubicBezTo>
                    <a:lnTo>
                      <a:pt x="10148672" y="2329697"/>
                    </a:lnTo>
                    <a:cubicBezTo>
                      <a:pt x="10100617" y="2377751"/>
                      <a:pt x="10022706" y="2377751"/>
                      <a:pt x="9974651" y="2329697"/>
                    </a:cubicBezTo>
                    <a:lnTo>
                      <a:pt x="9073634" y="1428680"/>
                    </a:lnTo>
                    <a:lnTo>
                      <a:pt x="9197093" y="1305221"/>
                    </a:lnTo>
                    <a:lnTo>
                      <a:pt x="10040627" y="2148755"/>
                    </a:lnTo>
                    <a:cubicBezTo>
                      <a:pt x="10052858" y="2160986"/>
                      <a:pt x="10072689" y="2160987"/>
                      <a:pt x="10084920" y="2148755"/>
                    </a:cubicBezTo>
                    <a:lnTo>
                      <a:pt x="11027548" y="1206128"/>
                    </a:lnTo>
                    <a:cubicBezTo>
                      <a:pt x="11039779" y="1193895"/>
                      <a:pt x="11039779" y="1174065"/>
                      <a:pt x="11027548" y="1161835"/>
                    </a:cubicBezTo>
                    <a:lnTo>
                      <a:pt x="10084920" y="219207"/>
                    </a:lnTo>
                    <a:cubicBezTo>
                      <a:pt x="10078805" y="213091"/>
                      <a:pt x="10070790" y="210033"/>
                      <a:pt x="10062774" y="210033"/>
                    </a:cubicBezTo>
                    <a:cubicBezTo>
                      <a:pt x="10054758" y="210033"/>
                      <a:pt x="10046743" y="213091"/>
                      <a:pt x="10040627" y="219207"/>
                    </a:cubicBezTo>
                    <a:lnTo>
                      <a:pt x="9452862" y="806972"/>
                    </a:lnTo>
                    <a:lnTo>
                      <a:pt x="9451755" y="805864"/>
                    </a:lnTo>
                    <a:lnTo>
                      <a:pt x="8989711" y="1267908"/>
                    </a:lnTo>
                    <a:lnTo>
                      <a:pt x="8988403" y="1269879"/>
                    </a:lnTo>
                    <a:lnTo>
                      <a:pt x="7928585" y="2329697"/>
                    </a:lnTo>
                    <a:cubicBezTo>
                      <a:pt x="7880530" y="2377751"/>
                      <a:pt x="7802619" y="2377751"/>
                      <a:pt x="7754564" y="2329697"/>
                    </a:cubicBezTo>
                    <a:lnTo>
                      <a:pt x="6854919" y="1430050"/>
                    </a:lnTo>
                    <a:lnTo>
                      <a:pt x="6978376" y="1306591"/>
                    </a:lnTo>
                    <a:lnTo>
                      <a:pt x="7820540" y="2148755"/>
                    </a:lnTo>
                    <a:cubicBezTo>
                      <a:pt x="7832770" y="2160986"/>
                      <a:pt x="7852603" y="2160987"/>
                      <a:pt x="7864833" y="2148755"/>
                    </a:cubicBezTo>
                    <a:lnTo>
                      <a:pt x="8807461" y="1206128"/>
                    </a:lnTo>
                    <a:lnTo>
                      <a:pt x="8807863" y="1205155"/>
                    </a:lnTo>
                    <a:lnTo>
                      <a:pt x="8910234" y="1102784"/>
                    </a:lnTo>
                    <a:lnTo>
                      <a:pt x="8914833" y="1095859"/>
                    </a:lnTo>
                    <a:lnTo>
                      <a:pt x="9974651" y="36041"/>
                    </a:lnTo>
                    <a:cubicBezTo>
                      <a:pt x="9998679" y="12013"/>
                      <a:pt x="10030170" y="0"/>
                      <a:pt x="10061661" y="0"/>
                    </a:cubicBezTo>
                    <a:close/>
                    <a:moveTo>
                      <a:pt x="7841574" y="0"/>
                    </a:moveTo>
                    <a:cubicBezTo>
                      <a:pt x="7873066" y="0"/>
                      <a:pt x="7904559" y="12014"/>
                      <a:pt x="7928585" y="36041"/>
                    </a:cubicBezTo>
                    <a:lnTo>
                      <a:pt x="8830434" y="937891"/>
                    </a:lnTo>
                    <a:lnTo>
                      <a:pt x="8706976" y="1061350"/>
                    </a:lnTo>
                    <a:lnTo>
                      <a:pt x="7864833" y="219207"/>
                    </a:lnTo>
                    <a:cubicBezTo>
                      <a:pt x="7858717" y="213091"/>
                      <a:pt x="7850703" y="210033"/>
                      <a:pt x="7842688" y="210033"/>
                    </a:cubicBezTo>
                    <a:cubicBezTo>
                      <a:pt x="7834671" y="210033"/>
                      <a:pt x="7826656" y="213092"/>
                      <a:pt x="7820540" y="219207"/>
                    </a:cubicBezTo>
                    <a:lnTo>
                      <a:pt x="6877913" y="1161835"/>
                    </a:lnTo>
                    <a:lnTo>
                      <a:pt x="6877541" y="1162735"/>
                    </a:lnTo>
                    <a:lnTo>
                      <a:pt x="6732572" y="1307704"/>
                    </a:lnTo>
                    <a:lnTo>
                      <a:pt x="6732131" y="1307262"/>
                    </a:lnTo>
                    <a:lnTo>
                      <a:pt x="5709696" y="2329697"/>
                    </a:lnTo>
                    <a:cubicBezTo>
                      <a:pt x="5661642" y="2377751"/>
                      <a:pt x="5583730" y="2377751"/>
                      <a:pt x="5535676" y="2329697"/>
                    </a:cubicBezTo>
                    <a:lnTo>
                      <a:pt x="4634621" y="1428642"/>
                    </a:lnTo>
                    <a:lnTo>
                      <a:pt x="4758079" y="1305183"/>
                    </a:lnTo>
                    <a:lnTo>
                      <a:pt x="5601651" y="2148755"/>
                    </a:lnTo>
                    <a:cubicBezTo>
                      <a:pt x="5613883" y="2160987"/>
                      <a:pt x="5633714" y="2160987"/>
                      <a:pt x="5645944" y="2148755"/>
                    </a:cubicBezTo>
                    <a:lnTo>
                      <a:pt x="6214284" y="1580415"/>
                    </a:lnTo>
                    <a:lnTo>
                      <a:pt x="6214771" y="1580902"/>
                    </a:lnTo>
                    <a:lnTo>
                      <a:pt x="6684730" y="1110943"/>
                    </a:lnTo>
                    <a:lnTo>
                      <a:pt x="6694748" y="1095859"/>
                    </a:lnTo>
                    <a:lnTo>
                      <a:pt x="7754564" y="36041"/>
                    </a:lnTo>
                    <a:cubicBezTo>
                      <a:pt x="7778593" y="12013"/>
                      <a:pt x="7810084" y="0"/>
                      <a:pt x="7841574" y="0"/>
                    </a:cubicBezTo>
                    <a:close/>
                    <a:moveTo>
                      <a:pt x="5622686" y="0"/>
                    </a:moveTo>
                    <a:cubicBezTo>
                      <a:pt x="5654178" y="0"/>
                      <a:pt x="5685668" y="12013"/>
                      <a:pt x="5709696" y="36041"/>
                    </a:cubicBezTo>
                    <a:lnTo>
                      <a:pt x="6612318" y="938662"/>
                    </a:lnTo>
                    <a:lnTo>
                      <a:pt x="6488860" y="1062121"/>
                    </a:lnTo>
                    <a:lnTo>
                      <a:pt x="5645945" y="219207"/>
                    </a:lnTo>
                    <a:cubicBezTo>
                      <a:pt x="5639829" y="213091"/>
                      <a:pt x="5631814" y="210033"/>
                      <a:pt x="5623799" y="210033"/>
                    </a:cubicBezTo>
                    <a:cubicBezTo>
                      <a:pt x="5615783" y="210033"/>
                      <a:pt x="5607768" y="213091"/>
                      <a:pt x="5601651" y="219207"/>
                    </a:cubicBezTo>
                    <a:lnTo>
                      <a:pt x="5030920" y="789939"/>
                    </a:lnTo>
                    <a:lnTo>
                      <a:pt x="5029774" y="788793"/>
                    </a:lnTo>
                    <a:lnTo>
                      <a:pt x="4512274" y="1306295"/>
                    </a:lnTo>
                    <a:lnTo>
                      <a:pt x="4512222" y="1306243"/>
                    </a:lnTo>
                    <a:lnTo>
                      <a:pt x="3488769" y="2329697"/>
                    </a:lnTo>
                    <a:cubicBezTo>
                      <a:pt x="3440715" y="2377752"/>
                      <a:pt x="3362803" y="2377751"/>
                      <a:pt x="3314749" y="2329696"/>
                    </a:cubicBezTo>
                    <a:lnTo>
                      <a:pt x="2414267" y="1429215"/>
                    </a:lnTo>
                    <a:lnTo>
                      <a:pt x="2537726" y="1305756"/>
                    </a:lnTo>
                    <a:lnTo>
                      <a:pt x="3380724" y="2148755"/>
                    </a:lnTo>
                    <a:cubicBezTo>
                      <a:pt x="3392956" y="2160987"/>
                      <a:pt x="3412787" y="2160987"/>
                      <a:pt x="3425017" y="2148755"/>
                    </a:cubicBezTo>
                    <a:lnTo>
                      <a:pt x="4031068" y="1542704"/>
                    </a:lnTo>
                    <a:lnTo>
                      <a:pt x="4031165" y="1542802"/>
                    </a:lnTo>
                    <a:lnTo>
                      <a:pt x="4471410" y="1102559"/>
                    </a:lnTo>
                    <a:lnTo>
                      <a:pt x="4475858" y="1095859"/>
                    </a:lnTo>
                    <a:lnTo>
                      <a:pt x="5535676" y="36041"/>
                    </a:lnTo>
                    <a:cubicBezTo>
                      <a:pt x="5559704" y="12013"/>
                      <a:pt x="5591194" y="0"/>
                      <a:pt x="5622686" y="0"/>
                    </a:cubicBezTo>
                    <a:close/>
                    <a:moveTo>
                      <a:pt x="1182871" y="0"/>
                    </a:moveTo>
                    <a:cubicBezTo>
                      <a:pt x="1214362" y="0"/>
                      <a:pt x="1245853" y="12013"/>
                      <a:pt x="1269880" y="36041"/>
                    </a:cubicBezTo>
                    <a:lnTo>
                      <a:pt x="2171666" y="937827"/>
                    </a:lnTo>
                    <a:lnTo>
                      <a:pt x="2048207" y="1061285"/>
                    </a:lnTo>
                    <a:lnTo>
                      <a:pt x="1206129" y="219207"/>
                    </a:lnTo>
                    <a:cubicBezTo>
                      <a:pt x="1200013" y="213091"/>
                      <a:pt x="1191997" y="210033"/>
                      <a:pt x="1183982" y="210033"/>
                    </a:cubicBezTo>
                    <a:cubicBezTo>
                      <a:pt x="1175966" y="210033"/>
                      <a:pt x="1167952" y="213091"/>
                      <a:pt x="1161836" y="219207"/>
                    </a:cubicBezTo>
                    <a:lnTo>
                      <a:pt x="219208" y="1161835"/>
                    </a:lnTo>
                    <a:cubicBezTo>
                      <a:pt x="206976" y="1174066"/>
                      <a:pt x="206976" y="1193896"/>
                      <a:pt x="219208" y="1206128"/>
                    </a:cubicBezTo>
                    <a:lnTo>
                      <a:pt x="1161835" y="2148755"/>
                    </a:lnTo>
                    <a:cubicBezTo>
                      <a:pt x="1174067" y="2160987"/>
                      <a:pt x="1193897" y="2160987"/>
                      <a:pt x="1206129" y="2148755"/>
                    </a:cubicBezTo>
                    <a:lnTo>
                      <a:pt x="2148756" y="1206127"/>
                    </a:lnTo>
                    <a:lnTo>
                      <a:pt x="2149249" y="1204938"/>
                    </a:lnTo>
                    <a:lnTo>
                      <a:pt x="2248215" y="1105972"/>
                    </a:lnTo>
                    <a:lnTo>
                      <a:pt x="2254932" y="1095859"/>
                    </a:lnTo>
                    <a:lnTo>
                      <a:pt x="3314749" y="36041"/>
                    </a:lnTo>
                    <a:cubicBezTo>
                      <a:pt x="3338777" y="12013"/>
                      <a:pt x="3370268" y="0"/>
                      <a:pt x="3401759" y="0"/>
                    </a:cubicBezTo>
                    <a:cubicBezTo>
                      <a:pt x="3433250" y="0"/>
                      <a:pt x="3464741" y="12013"/>
                      <a:pt x="3488769" y="36041"/>
                    </a:cubicBezTo>
                    <a:lnTo>
                      <a:pt x="4391002" y="938273"/>
                    </a:lnTo>
                    <a:lnTo>
                      <a:pt x="4267542" y="1061732"/>
                    </a:lnTo>
                    <a:lnTo>
                      <a:pt x="3425018" y="219207"/>
                    </a:lnTo>
                    <a:cubicBezTo>
                      <a:pt x="3418902" y="213091"/>
                      <a:pt x="3410886" y="210033"/>
                      <a:pt x="3402872" y="210033"/>
                    </a:cubicBezTo>
                    <a:cubicBezTo>
                      <a:pt x="3394856" y="210033"/>
                      <a:pt x="3386841" y="213092"/>
                      <a:pt x="3380724" y="219207"/>
                    </a:cubicBezTo>
                    <a:lnTo>
                      <a:pt x="2799381" y="800551"/>
                    </a:lnTo>
                    <a:lnTo>
                      <a:pt x="2798809" y="799979"/>
                    </a:lnTo>
                    <a:lnTo>
                      <a:pt x="2331260" y="1267528"/>
                    </a:lnTo>
                    <a:lnTo>
                      <a:pt x="2329698" y="1269879"/>
                    </a:lnTo>
                    <a:lnTo>
                      <a:pt x="1269881" y="2329696"/>
                    </a:lnTo>
                    <a:cubicBezTo>
                      <a:pt x="1221826" y="2377751"/>
                      <a:pt x="1143914" y="2377751"/>
                      <a:pt x="1095860" y="2329697"/>
                    </a:cubicBezTo>
                    <a:lnTo>
                      <a:pt x="36042" y="1269879"/>
                    </a:lnTo>
                    <a:cubicBezTo>
                      <a:pt x="-12013" y="1221825"/>
                      <a:pt x="-12013" y="1143913"/>
                      <a:pt x="36042" y="1095859"/>
                    </a:cubicBezTo>
                    <a:lnTo>
                      <a:pt x="1095860" y="36041"/>
                    </a:lnTo>
                    <a:cubicBezTo>
                      <a:pt x="1119887" y="12013"/>
                      <a:pt x="1151378" y="0"/>
                      <a:pt x="1182871" y="0"/>
                    </a:cubicBezTo>
                    <a:close/>
                  </a:path>
                </a:pathLst>
              </a:custGeom>
              <a:solidFill>
                <a:srgbClr val="013D4D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1055" name="Round Diagonal Corner Rectangle 1054"/>
              <p:cNvSpPr/>
              <p:nvPr/>
            </p:nvSpPr>
            <p:spPr>
              <a:xfrm>
                <a:off x="6654714" y="2074240"/>
                <a:ext cx="1575581" cy="519152"/>
              </a:xfrm>
              <a:prstGeom prst="round2DiagRect">
                <a:avLst/>
              </a:prstGeom>
              <a:solidFill>
                <a:srgbClr val="29CDF8"/>
              </a:solidFill>
              <a:ln w="28575">
                <a:solidFill>
                  <a:srgbClr val="013D4D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sz="1400" i="1" dirty="0">
                    <a:solidFill>
                      <a:schemeClr val="tx1"/>
                    </a:solidFill>
                  </a:rPr>
                  <a:t>Auto notification</a:t>
                </a:r>
              </a:p>
              <a:p>
                <a:pPr algn="ctr"/>
                <a:r>
                  <a:rPr lang="en-US" sz="1400" i="1" dirty="0">
                    <a:solidFill>
                      <a:schemeClr val="tx1"/>
                    </a:solidFill>
                  </a:rPr>
                  <a:t>(e-mail</a:t>
                </a:r>
                <a:r>
                  <a:rPr lang="en-US" sz="1400" i="1" dirty="0" smtClean="0">
                    <a:solidFill>
                      <a:schemeClr val="tx1"/>
                    </a:solidFill>
                  </a:rPr>
                  <a:t>)</a:t>
                </a:r>
                <a:endParaRPr lang="en-US" sz="1400" i="1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537" name="Round Diagonal Corner Rectangle 536"/>
              <p:cNvSpPr/>
              <p:nvPr/>
            </p:nvSpPr>
            <p:spPr>
              <a:xfrm>
                <a:off x="6636120" y="2739075"/>
                <a:ext cx="1594175" cy="497415"/>
              </a:xfrm>
              <a:prstGeom prst="round2DiagRect">
                <a:avLst/>
              </a:prstGeom>
              <a:solidFill>
                <a:srgbClr val="00A891"/>
              </a:solidFill>
              <a:ln w="28575">
                <a:solidFill>
                  <a:srgbClr val="013D4D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sz="1400" i="1" dirty="0">
                    <a:solidFill>
                      <a:schemeClr val="tx1"/>
                    </a:solidFill>
                  </a:rPr>
                  <a:t>Self </a:t>
                </a:r>
              </a:p>
              <a:p>
                <a:pPr algn="ctr"/>
                <a:r>
                  <a:rPr lang="en-US" sz="1400" i="1" dirty="0" smtClean="0">
                    <a:solidFill>
                      <a:schemeClr val="tx1"/>
                    </a:solidFill>
                  </a:rPr>
                  <a:t>assessment</a:t>
                </a:r>
                <a:endParaRPr lang="en-US" sz="1400" i="1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539" name="Round Diagonal Corner Rectangle 538"/>
              <p:cNvSpPr/>
              <p:nvPr/>
            </p:nvSpPr>
            <p:spPr>
              <a:xfrm>
                <a:off x="6636359" y="4352023"/>
                <a:ext cx="1593936" cy="675917"/>
              </a:xfrm>
              <a:prstGeom prst="round2DiagRect">
                <a:avLst/>
              </a:prstGeom>
              <a:solidFill>
                <a:srgbClr val="FE7600"/>
              </a:solidFill>
              <a:ln w="28575">
                <a:solidFill>
                  <a:srgbClr val="013D4D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sz="1400" i="1" dirty="0" err="1">
                    <a:solidFill>
                      <a:schemeClr val="tx1"/>
                    </a:solidFill>
                  </a:rPr>
                  <a:t>Realtime</a:t>
                </a:r>
                <a:r>
                  <a:rPr lang="en-US" sz="1400" i="1" dirty="0">
                    <a:solidFill>
                      <a:schemeClr val="tx1"/>
                    </a:solidFill>
                  </a:rPr>
                  <a:t> </a:t>
                </a:r>
              </a:p>
              <a:p>
                <a:pPr algn="ctr"/>
                <a:r>
                  <a:rPr lang="en-US" sz="1400" i="1" dirty="0" smtClean="0">
                    <a:solidFill>
                      <a:schemeClr val="tx1"/>
                    </a:solidFill>
                  </a:rPr>
                  <a:t>monitoring</a:t>
                </a:r>
                <a:endParaRPr lang="en-US" sz="1400" i="1" dirty="0">
                  <a:solidFill>
                    <a:schemeClr val="tx1"/>
                  </a:solidFill>
                </a:endParaRPr>
              </a:p>
            </p:txBody>
          </p:sp>
          <p:grpSp>
            <p:nvGrpSpPr>
              <p:cNvPr id="355" name="Group 354"/>
              <p:cNvGrpSpPr/>
              <p:nvPr/>
            </p:nvGrpSpPr>
            <p:grpSpPr>
              <a:xfrm>
                <a:off x="5769204" y="1815755"/>
                <a:ext cx="878994" cy="4831600"/>
                <a:chOff x="5769204" y="1815755"/>
                <a:chExt cx="878994" cy="4831600"/>
              </a:xfrm>
            </p:grpSpPr>
            <p:grpSp>
              <p:nvGrpSpPr>
                <p:cNvPr id="1054" name="Group 1053"/>
                <p:cNvGrpSpPr/>
                <p:nvPr/>
              </p:nvGrpSpPr>
              <p:grpSpPr>
                <a:xfrm rot="5400000">
                  <a:off x="3792901" y="3792058"/>
                  <a:ext cx="4831600" cy="878994"/>
                  <a:chOff x="488196" y="2378278"/>
                  <a:chExt cx="7879334" cy="1433458"/>
                </a:xfrm>
              </p:grpSpPr>
              <p:sp>
                <p:nvSpPr>
                  <p:cNvPr id="527" name="Freeform: Shape 32">
                    <a:extLst>
                      <a:ext uri="{FF2B5EF4-FFF2-40B4-BE49-F238E27FC236}">
                        <a16:creationId xmlns:a16="http://schemas.microsoft.com/office/drawing/2014/main" id="{39EF5713-7206-480F-93E9-BE0FCA32C948}"/>
                      </a:ext>
                    </a:extLst>
                  </p:cNvPr>
                  <p:cNvSpPr/>
                  <p:nvPr/>
                </p:nvSpPr>
                <p:spPr>
                  <a:xfrm>
                    <a:off x="488196" y="2378278"/>
                    <a:ext cx="6813330" cy="1433458"/>
                  </a:xfrm>
                  <a:custGeom>
                    <a:avLst/>
                    <a:gdLst>
                      <a:gd name="connsiteX0" fmla="*/ 10061661 w 11244530"/>
                      <a:gd name="connsiteY0" fmla="*/ 0 h 2365737"/>
                      <a:gd name="connsiteX1" fmla="*/ 10148672 w 11244530"/>
                      <a:gd name="connsiteY1" fmla="*/ 36041 h 2365737"/>
                      <a:gd name="connsiteX2" fmla="*/ 11208490 w 11244530"/>
                      <a:gd name="connsiteY2" fmla="*/ 1095859 h 2365737"/>
                      <a:gd name="connsiteX3" fmla="*/ 11208490 w 11244530"/>
                      <a:gd name="connsiteY3" fmla="*/ 1269879 h 2365737"/>
                      <a:gd name="connsiteX4" fmla="*/ 10148672 w 11244530"/>
                      <a:gd name="connsiteY4" fmla="*/ 2329697 h 2365737"/>
                      <a:gd name="connsiteX5" fmla="*/ 9974651 w 11244530"/>
                      <a:gd name="connsiteY5" fmla="*/ 2329697 h 2365737"/>
                      <a:gd name="connsiteX6" fmla="*/ 9073634 w 11244530"/>
                      <a:gd name="connsiteY6" fmla="*/ 1428680 h 2365737"/>
                      <a:gd name="connsiteX7" fmla="*/ 9197093 w 11244530"/>
                      <a:gd name="connsiteY7" fmla="*/ 1305221 h 2365737"/>
                      <a:gd name="connsiteX8" fmla="*/ 10040627 w 11244530"/>
                      <a:gd name="connsiteY8" fmla="*/ 2148755 h 2365737"/>
                      <a:gd name="connsiteX9" fmla="*/ 10084920 w 11244530"/>
                      <a:gd name="connsiteY9" fmla="*/ 2148755 h 2365737"/>
                      <a:gd name="connsiteX10" fmla="*/ 11027548 w 11244530"/>
                      <a:gd name="connsiteY10" fmla="*/ 1206128 h 2365737"/>
                      <a:gd name="connsiteX11" fmla="*/ 11027548 w 11244530"/>
                      <a:gd name="connsiteY11" fmla="*/ 1161835 h 2365737"/>
                      <a:gd name="connsiteX12" fmla="*/ 10084920 w 11244530"/>
                      <a:gd name="connsiteY12" fmla="*/ 219207 h 2365737"/>
                      <a:gd name="connsiteX13" fmla="*/ 10062774 w 11244530"/>
                      <a:gd name="connsiteY13" fmla="*/ 210033 h 2365737"/>
                      <a:gd name="connsiteX14" fmla="*/ 10040627 w 11244530"/>
                      <a:gd name="connsiteY14" fmla="*/ 219207 h 2365737"/>
                      <a:gd name="connsiteX15" fmla="*/ 9452862 w 11244530"/>
                      <a:gd name="connsiteY15" fmla="*/ 806972 h 2365737"/>
                      <a:gd name="connsiteX16" fmla="*/ 9451755 w 11244530"/>
                      <a:gd name="connsiteY16" fmla="*/ 805864 h 2365737"/>
                      <a:gd name="connsiteX17" fmla="*/ 8989711 w 11244530"/>
                      <a:gd name="connsiteY17" fmla="*/ 1267908 h 2365737"/>
                      <a:gd name="connsiteX18" fmla="*/ 8988403 w 11244530"/>
                      <a:gd name="connsiteY18" fmla="*/ 1269879 h 2365737"/>
                      <a:gd name="connsiteX19" fmla="*/ 7928585 w 11244530"/>
                      <a:gd name="connsiteY19" fmla="*/ 2329697 h 2365737"/>
                      <a:gd name="connsiteX20" fmla="*/ 7754564 w 11244530"/>
                      <a:gd name="connsiteY20" fmla="*/ 2329697 h 2365737"/>
                      <a:gd name="connsiteX21" fmla="*/ 6854919 w 11244530"/>
                      <a:gd name="connsiteY21" fmla="*/ 1430050 h 2365737"/>
                      <a:gd name="connsiteX22" fmla="*/ 6978376 w 11244530"/>
                      <a:gd name="connsiteY22" fmla="*/ 1306591 h 2365737"/>
                      <a:gd name="connsiteX23" fmla="*/ 7820540 w 11244530"/>
                      <a:gd name="connsiteY23" fmla="*/ 2148755 h 2365737"/>
                      <a:gd name="connsiteX24" fmla="*/ 7864833 w 11244530"/>
                      <a:gd name="connsiteY24" fmla="*/ 2148755 h 2365737"/>
                      <a:gd name="connsiteX25" fmla="*/ 8807461 w 11244530"/>
                      <a:gd name="connsiteY25" fmla="*/ 1206128 h 2365737"/>
                      <a:gd name="connsiteX26" fmla="*/ 8807863 w 11244530"/>
                      <a:gd name="connsiteY26" fmla="*/ 1205155 h 2365737"/>
                      <a:gd name="connsiteX27" fmla="*/ 8910234 w 11244530"/>
                      <a:gd name="connsiteY27" fmla="*/ 1102784 h 2365737"/>
                      <a:gd name="connsiteX28" fmla="*/ 8914833 w 11244530"/>
                      <a:gd name="connsiteY28" fmla="*/ 1095859 h 2365737"/>
                      <a:gd name="connsiteX29" fmla="*/ 9974651 w 11244530"/>
                      <a:gd name="connsiteY29" fmla="*/ 36041 h 2365737"/>
                      <a:gd name="connsiteX30" fmla="*/ 10061661 w 11244530"/>
                      <a:gd name="connsiteY30" fmla="*/ 0 h 2365737"/>
                      <a:gd name="connsiteX31" fmla="*/ 7841574 w 11244530"/>
                      <a:gd name="connsiteY31" fmla="*/ 0 h 2365737"/>
                      <a:gd name="connsiteX32" fmla="*/ 7928585 w 11244530"/>
                      <a:gd name="connsiteY32" fmla="*/ 36041 h 2365737"/>
                      <a:gd name="connsiteX33" fmla="*/ 8830434 w 11244530"/>
                      <a:gd name="connsiteY33" fmla="*/ 937891 h 2365737"/>
                      <a:gd name="connsiteX34" fmla="*/ 8706976 w 11244530"/>
                      <a:gd name="connsiteY34" fmla="*/ 1061350 h 2365737"/>
                      <a:gd name="connsiteX35" fmla="*/ 7864833 w 11244530"/>
                      <a:gd name="connsiteY35" fmla="*/ 219207 h 2365737"/>
                      <a:gd name="connsiteX36" fmla="*/ 7842688 w 11244530"/>
                      <a:gd name="connsiteY36" fmla="*/ 210033 h 2365737"/>
                      <a:gd name="connsiteX37" fmla="*/ 7820540 w 11244530"/>
                      <a:gd name="connsiteY37" fmla="*/ 219207 h 2365737"/>
                      <a:gd name="connsiteX38" fmla="*/ 6877913 w 11244530"/>
                      <a:gd name="connsiteY38" fmla="*/ 1161835 h 2365737"/>
                      <a:gd name="connsiteX39" fmla="*/ 6877541 w 11244530"/>
                      <a:gd name="connsiteY39" fmla="*/ 1162735 h 2365737"/>
                      <a:gd name="connsiteX40" fmla="*/ 6732572 w 11244530"/>
                      <a:gd name="connsiteY40" fmla="*/ 1307704 h 2365737"/>
                      <a:gd name="connsiteX41" fmla="*/ 6732131 w 11244530"/>
                      <a:gd name="connsiteY41" fmla="*/ 1307262 h 2365737"/>
                      <a:gd name="connsiteX42" fmla="*/ 5709696 w 11244530"/>
                      <a:gd name="connsiteY42" fmla="*/ 2329697 h 2365737"/>
                      <a:gd name="connsiteX43" fmla="*/ 5535676 w 11244530"/>
                      <a:gd name="connsiteY43" fmla="*/ 2329697 h 2365737"/>
                      <a:gd name="connsiteX44" fmla="*/ 4634621 w 11244530"/>
                      <a:gd name="connsiteY44" fmla="*/ 1428642 h 2365737"/>
                      <a:gd name="connsiteX45" fmla="*/ 4758079 w 11244530"/>
                      <a:gd name="connsiteY45" fmla="*/ 1305183 h 2365737"/>
                      <a:gd name="connsiteX46" fmla="*/ 5601651 w 11244530"/>
                      <a:gd name="connsiteY46" fmla="*/ 2148755 h 2365737"/>
                      <a:gd name="connsiteX47" fmla="*/ 5645944 w 11244530"/>
                      <a:gd name="connsiteY47" fmla="*/ 2148755 h 2365737"/>
                      <a:gd name="connsiteX48" fmla="*/ 6214284 w 11244530"/>
                      <a:gd name="connsiteY48" fmla="*/ 1580415 h 2365737"/>
                      <a:gd name="connsiteX49" fmla="*/ 6214771 w 11244530"/>
                      <a:gd name="connsiteY49" fmla="*/ 1580902 h 2365737"/>
                      <a:gd name="connsiteX50" fmla="*/ 6684730 w 11244530"/>
                      <a:gd name="connsiteY50" fmla="*/ 1110943 h 2365737"/>
                      <a:gd name="connsiteX51" fmla="*/ 6694748 w 11244530"/>
                      <a:gd name="connsiteY51" fmla="*/ 1095859 h 2365737"/>
                      <a:gd name="connsiteX52" fmla="*/ 7754564 w 11244530"/>
                      <a:gd name="connsiteY52" fmla="*/ 36041 h 2365737"/>
                      <a:gd name="connsiteX53" fmla="*/ 7841574 w 11244530"/>
                      <a:gd name="connsiteY53" fmla="*/ 0 h 2365737"/>
                      <a:gd name="connsiteX54" fmla="*/ 5622686 w 11244530"/>
                      <a:gd name="connsiteY54" fmla="*/ 0 h 2365737"/>
                      <a:gd name="connsiteX55" fmla="*/ 5709696 w 11244530"/>
                      <a:gd name="connsiteY55" fmla="*/ 36041 h 2365737"/>
                      <a:gd name="connsiteX56" fmla="*/ 6612318 w 11244530"/>
                      <a:gd name="connsiteY56" fmla="*/ 938662 h 2365737"/>
                      <a:gd name="connsiteX57" fmla="*/ 6488860 w 11244530"/>
                      <a:gd name="connsiteY57" fmla="*/ 1062121 h 2365737"/>
                      <a:gd name="connsiteX58" fmla="*/ 5645945 w 11244530"/>
                      <a:gd name="connsiteY58" fmla="*/ 219207 h 2365737"/>
                      <a:gd name="connsiteX59" fmla="*/ 5623799 w 11244530"/>
                      <a:gd name="connsiteY59" fmla="*/ 210033 h 2365737"/>
                      <a:gd name="connsiteX60" fmla="*/ 5601651 w 11244530"/>
                      <a:gd name="connsiteY60" fmla="*/ 219207 h 2365737"/>
                      <a:gd name="connsiteX61" fmla="*/ 5030920 w 11244530"/>
                      <a:gd name="connsiteY61" fmla="*/ 789939 h 2365737"/>
                      <a:gd name="connsiteX62" fmla="*/ 5029774 w 11244530"/>
                      <a:gd name="connsiteY62" fmla="*/ 788793 h 2365737"/>
                      <a:gd name="connsiteX63" fmla="*/ 4512274 w 11244530"/>
                      <a:gd name="connsiteY63" fmla="*/ 1306295 h 2365737"/>
                      <a:gd name="connsiteX64" fmla="*/ 4512222 w 11244530"/>
                      <a:gd name="connsiteY64" fmla="*/ 1306243 h 2365737"/>
                      <a:gd name="connsiteX65" fmla="*/ 3488769 w 11244530"/>
                      <a:gd name="connsiteY65" fmla="*/ 2329697 h 2365737"/>
                      <a:gd name="connsiteX66" fmla="*/ 3314749 w 11244530"/>
                      <a:gd name="connsiteY66" fmla="*/ 2329696 h 2365737"/>
                      <a:gd name="connsiteX67" fmla="*/ 2414267 w 11244530"/>
                      <a:gd name="connsiteY67" fmla="*/ 1429215 h 2365737"/>
                      <a:gd name="connsiteX68" fmla="*/ 2537726 w 11244530"/>
                      <a:gd name="connsiteY68" fmla="*/ 1305756 h 2365737"/>
                      <a:gd name="connsiteX69" fmla="*/ 3380724 w 11244530"/>
                      <a:gd name="connsiteY69" fmla="*/ 2148755 h 2365737"/>
                      <a:gd name="connsiteX70" fmla="*/ 3425017 w 11244530"/>
                      <a:gd name="connsiteY70" fmla="*/ 2148755 h 2365737"/>
                      <a:gd name="connsiteX71" fmla="*/ 4031068 w 11244530"/>
                      <a:gd name="connsiteY71" fmla="*/ 1542704 h 2365737"/>
                      <a:gd name="connsiteX72" fmla="*/ 4031165 w 11244530"/>
                      <a:gd name="connsiteY72" fmla="*/ 1542802 h 2365737"/>
                      <a:gd name="connsiteX73" fmla="*/ 4471410 w 11244530"/>
                      <a:gd name="connsiteY73" fmla="*/ 1102559 h 2365737"/>
                      <a:gd name="connsiteX74" fmla="*/ 4475858 w 11244530"/>
                      <a:gd name="connsiteY74" fmla="*/ 1095859 h 2365737"/>
                      <a:gd name="connsiteX75" fmla="*/ 5535676 w 11244530"/>
                      <a:gd name="connsiteY75" fmla="*/ 36041 h 2365737"/>
                      <a:gd name="connsiteX76" fmla="*/ 5622686 w 11244530"/>
                      <a:gd name="connsiteY76" fmla="*/ 0 h 2365737"/>
                      <a:gd name="connsiteX77" fmla="*/ 1182871 w 11244530"/>
                      <a:gd name="connsiteY77" fmla="*/ 0 h 2365737"/>
                      <a:gd name="connsiteX78" fmla="*/ 1269880 w 11244530"/>
                      <a:gd name="connsiteY78" fmla="*/ 36041 h 2365737"/>
                      <a:gd name="connsiteX79" fmla="*/ 2171666 w 11244530"/>
                      <a:gd name="connsiteY79" fmla="*/ 937827 h 2365737"/>
                      <a:gd name="connsiteX80" fmla="*/ 2048207 w 11244530"/>
                      <a:gd name="connsiteY80" fmla="*/ 1061285 h 2365737"/>
                      <a:gd name="connsiteX81" fmla="*/ 1206129 w 11244530"/>
                      <a:gd name="connsiteY81" fmla="*/ 219207 h 2365737"/>
                      <a:gd name="connsiteX82" fmla="*/ 1183982 w 11244530"/>
                      <a:gd name="connsiteY82" fmla="*/ 210033 h 2365737"/>
                      <a:gd name="connsiteX83" fmla="*/ 1161836 w 11244530"/>
                      <a:gd name="connsiteY83" fmla="*/ 219207 h 2365737"/>
                      <a:gd name="connsiteX84" fmla="*/ 219208 w 11244530"/>
                      <a:gd name="connsiteY84" fmla="*/ 1161835 h 2365737"/>
                      <a:gd name="connsiteX85" fmla="*/ 219208 w 11244530"/>
                      <a:gd name="connsiteY85" fmla="*/ 1206128 h 2365737"/>
                      <a:gd name="connsiteX86" fmla="*/ 1161835 w 11244530"/>
                      <a:gd name="connsiteY86" fmla="*/ 2148755 h 2365737"/>
                      <a:gd name="connsiteX87" fmla="*/ 1206129 w 11244530"/>
                      <a:gd name="connsiteY87" fmla="*/ 2148755 h 2365737"/>
                      <a:gd name="connsiteX88" fmla="*/ 2148756 w 11244530"/>
                      <a:gd name="connsiteY88" fmla="*/ 1206127 h 2365737"/>
                      <a:gd name="connsiteX89" fmla="*/ 2149249 w 11244530"/>
                      <a:gd name="connsiteY89" fmla="*/ 1204938 h 2365737"/>
                      <a:gd name="connsiteX90" fmla="*/ 2248215 w 11244530"/>
                      <a:gd name="connsiteY90" fmla="*/ 1105972 h 2365737"/>
                      <a:gd name="connsiteX91" fmla="*/ 2254932 w 11244530"/>
                      <a:gd name="connsiteY91" fmla="*/ 1095859 h 2365737"/>
                      <a:gd name="connsiteX92" fmla="*/ 3314749 w 11244530"/>
                      <a:gd name="connsiteY92" fmla="*/ 36041 h 2365737"/>
                      <a:gd name="connsiteX93" fmla="*/ 3401759 w 11244530"/>
                      <a:gd name="connsiteY93" fmla="*/ 0 h 2365737"/>
                      <a:gd name="connsiteX94" fmla="*/ 3488769 w 11244530"/>
                      <a:gd name="connsiteY94" fmla="*/ 36041 h 2365737"/>
                      <a:gd name="connsiteX95" fmla="*/ 4391002 w 11244530"/>
                      <a:gd name="connsiteY95" fmla="*/ 938273 h 2365737"/>
                      <a:gd name="connsiteX96" fmla="*/ 4267542 w 11244530"/>
                      <a:gd name="connsiteY96" fmla="*/ 1061732 h 2365737"/>
                      <a:gd name="connsiteX97" fmla="*/ 3425018 w 11244530"/>
                      <a:gd name="connsiteY97" fmla="*/ 219207 h 2365737"/>
                      <a:gd name="connsiteX98" fmla="*/ 3402872 w 11244530"/>
                      <a:gd name="connsiteY98" fmla="*/ 210033 h 2365737"/>
                      <a:gd name="connsiteX99" fmla="*/ 3380724 w 11244530"/>
                      <a:gd name="connsiteY99" fmla="*/ 219207 h 2365737"/>
                      <a:gd name="connsiteX100" fmla="*/ 2799381 w 11244530"/>
                      <a:gd name="connsiteY100" fmla="*/ 800551 h 2365737"/>
                      <a:gd name="connsiteX101" fmla="*/ 2798809 w 11244530"/>
                      <a:gd name="connsiteY101" fmla="*/ 799979 h 2365737"/>
                      <a:gd name="connsiteX102" fmla="*/ 2331260 w 11244530"/>
                      <a:gd name="connsiteY102" fmla="*/ 1267528 h 2365737"/>
                      <a:gd name="connsiteX103" fmla="*/ 2329698 w 11244530"/>
                      <a:gd name="connsiteY103" fmla="*/ 1269879 h 2365737"/>
                      <a:gd name="connsiteX104" fmla="*/ 1269881 w 11244530"/>
                      <a:gd name="connsiteY104" fmla="*/ 2329696 h 2365737"/>
                      <a:gd name="connsiteX105" fmla="*/ 1095860 w 11244530"/>
                      <a:gd name="connsiteY105" fmla="*/ 2329697 h 2365737"/>
                      <a:gd name="connsiteX106" fmla="*/ 36042 w 11244530"/>
                      <a:gd name="connsiteY106" fmla="*/ 1269879 h 2365737"/>
                      <a:gd name="connsiteX107" fmla="*/ 36042 w 11244530"/>
                      <a:gd name="connsiteY107" fmla="*/ 1095859 h 2365737"/>
                      <a:gd name="connsiteX108" fmla="*/ 1095860 w 11244530"/>
                      <a:gd name="connsiteY108" fmla="*/ 36041 h 2365737"/>
                      <a:gd name="connsiteX109" fmla="*/ 1182871 w 11244530"/>
                      <a:gd name="connsiteY109" fmla="*/ 0 h 2365737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  <a:cxn ang="0">
                        <a:pos x="connsiteX12" y="connsiteY12"/>
                      </a:cxn>
                      <a:cxn ang="0">
                        <a:pos x="connsiteX13" y="connsiteY13"/>
                      </a:cxn>
                      <a:cxn ang="0">
                        <a:pos x="connsiteX14" y="connsiteY14"/>
                      </a:cxn>
                      <a:cxn ang="0">
                        <a:pos x="connsiteX15" y="connsiteY15"/>
                      </a:cxn>
                      <a:cxn ang="0">
                        <a:pos x="connsiteX16" y="connsiteY16"/>
                      </a:cxn>
                      <a:cxn ang="0">
                        <a:pos x="connsiteX17" y="connsiteY17"/>
                      </a:cxn>
                      <a:cxn ang="0">
                        <a:pos x="connsiteX18" y="connsiteY18"/>
                      </a:cxn>
                      <a:cxn ang="0">
                        <a:pos x="connsiteX19" y="connsiteY19"/>
                      </a:cxn>
                      <a:cxn ang="0">
                        <a:pos x="connsiteX20" y="connsiteY20"/>
                      </a:cxn>
                      <a:cxn ang="0">
                        <a:pos x="connsiteX21" y="connsiteY21"/>
                      </a:cxn>
                      <a:cxn ang="0">
                        <a:pos x="connsiteX22" y="connsiteY22"/>
                      </a:cxn>
                      <a:cxn ang="0">
                        <a:pos x="connsiteX23" y="connsiteY23"/>
                      </a:cxn>
                      <a:cxn ang="0">
                        <a:pos x="connsiteX24" y="connsiteY24"/>
                      </a:cxn>
                      <a:cxn ang="0">
                        <a:pos x="connsiteX25" y="connsiteY25"/>
                      </a:cxn>
                      <a:cxn ang="0">
                        <a:pos x="connsiteX26" y="connsiteY26"/>
                      </a:cxn>
                      <a:cxn ang="0">
                        <a:pos x="connsiteX27" y="connsiteY27"/>
                      </a:cxn>
                      <a:cxn ang="0">
                        <a:pos x="connsiteX28" y="connsiteY28"/>
                      </a:cxn>
                      <a:cxn ang="0">
                        <a:pos x="connsiteX29" y="connsiteY29"/>
                      </a:cxn>
                      <a:cxn ang="0">
                        <a:pos x="connsiteX30" y="connsiteY30"/>
                      </a:cxn>
                      <a:cxn ang="0">
                        <a:pos x="connsiteX31" y="connsiteY31"/>
                      </a:cxn>
                      <a:cxn ang="0">
                        <a:pos x="connsiteX32" y="connsiteY32"/>
                      </a:cxn>
                      <a:cxn ang="0">
                        <a:pos x="connsiteX33" y="connsiteY33"/>
                      </a:cxn>
                      <a:cxn ang="0">
                        <a:pos x="connsiteX34" y="connsiteY34"/>
                      </a:cxn>
                      <a:cxn ang="0">
                        <a:pos x="connsiteX35" y="connsiteY35"/>
                      </a:cxn>
                      <a:cxn ang="0">
                        <a:pos x="connsiteX36" y="connsiteY36"/>
                      </a:cxn>
                      <a:cxn ang="0">
                        <a:pos x="connsiteX37" y="connsiteY37"/>
                      </a:cxn>
                      <a:cxn ang="0">
                        <a:pos x="connsiteX38" y="connsiteY38"/>
                      </a:cxn>
                      <a:cxn ang="0">
                        <a:pos x="connsiteX39" y="connsiteY39"/>
                      </a:cxn>
                      <a:cxn ang="0">
                        <a:pos x="connsiteX40" y="connsiteY40"/>
                      </a:cxn>
                      <a:cxn ang="0">
                        <a:pos x="connsiteX41" y="connsiteY41"/>
                      </a:cxn>
                      <a:cxn ang="0">
                        <a:pos x="connsiteX42" y="connsiteY42"/>
                      </a:cxn>
                      <a:cxn ang="0">
                        <a:pos x="connsiteX43" y="connsiteY43"/>
                      </a:cxn>
                      <a:cxn ang="0">
                        <a:pos x="connsiteX44" y="connsiteY44"/>
                      </a:cxn>
                      <a:cxn ang="0">
                        <a:pos x="connsiteX45" y="connsiteY45"/>
                      </a:cxn>
                      <a:cxn ang="0">
                        <a:pos x="connsiteX46" y="connsiteY46"/>
                      </a:cxn>
                      <a:cxn ang="0">
                        <a:pos x="connsiteX47" y="connsiteY47"/>
                      </a:cxn>
                      <a:cxn ang="0">
                        <a:pos x="connsiteX48" y="connsiteY48"/>
                      </a:cxn>
                      <a:cxn ang="0">
                        <a:pos x="connsiteX49" y="connsiteY49"/>
                      </a:cxn>
                      <a:cxn ang="0">
                        <a:pos x="connsiteX50" y="connsiteY50"/>
                      </a:cxn>
                      <a:cxn ang="0">
                        <a:pos x="connsiteX51" y="connsiteY51"/>
                      </a:cxn>
                      <a:cxn ang="0">
                        <a:pos x="connsiteX52" y="connsiteY52"/>
                      </a:cxn>
                      <a:cxn ang="0">
                        <a:pos x="connsiteX53" y="connsiteY53"/>
                      </a:cxn>
                      <a:cxn ang="0">
                        <a:pos x="connsiteX54" y="connsiteY54"/>
                      </a:cxn>
                      <a:cxn ang="0">
                        <a:pos x="connsiteX55" y="connsiteY55"/>
                      </a:cxn>
                      <a:cxn ang="0">
                        <a:pos x="connsiteX56" y="connsiteY56"/>
                      </a:cxn>
                      <a:cxn ang="0">
                        <a:pos x="connsiteX57" y="connsiteY57"/>
                      </a:cxn>
                      <a:cxn ang="0">
                        <a:pos x="connsiteX58" y="connsiteY58"/>
                      </a:cxn>
                      <a:cxn ang="0">
                        <a:pos x="connsiteX59" y="connsiteY59"/>
                      </a:cxn>
                      <a:cxn ang="0">
                        <a:pos x="connsiteX60" y="connsiteY60"/>
                      </a:cxn>
                      <a:cxn ang="0">
                        <a:pos x="connsiteX61" y="connsiteY61"/>
                      </a:cxn>
                      <a:cxn ang="0">
                        <a:pos x="connsiteX62" y="connsiteY62"/>
                      </a:cxn>
                      <a:cxn ang="0">
                        <a:pos x="connsiteX63" y="connsiteY63"/>
                      </a:cxn>
                      <a:cxn ang="0">
                        <a:pos x="connsiteX64" y="connsiteY64"/>
                      </a:cxn>
                      <a:cxn ang="0">
                        <a:pos x="connsiteX65" y="connsiteY65"/>
                      </a:cxn>
                      <a:cxn ang="0">
                        <a:pos x="connsiteX66" y="connsiteY66"/>
                      </a:cxn>
                      <a:cxn ang="0">
                        <a:pos x="connsiteX67" y="connsiteY67"/>
                      </a:cxn>
                      <a:cxn ang="0">
                        <a:pos x="connsiteX68" y="connsiteY68"/>
                      </a:cxn>
                      <a:cxn ang="0">
                        <a:pos x="connsiteX69" y="connsiteY69"/>
                      </a:cxn>
                      <a:cxn ang="0">
                        <a:pos x="connsiteX70" y="connsiteY70"/>
                      </a:cxn>
                      <a:cxn ang="0">
                        <a:pos x="connsiteX71" y="connsiteY71"/>
                      </a:cxn>
                      <a:cxn ang="0">
                        <a:pos x="connsiteX72" y="connsiteY72"/>
                      </a:cxn>
                      <a:cxn ang="0">
                        <a:pos x="connsiteX73" y="connsiteY73"/>
                      </a:cxn>
                      <a:cxn ang="0">
                        <a:pos x="connsiteX74" y="connsiteY74"/>
                      </a:cxn>
                      <a:cxn ang="0">
                        <a:pos x="connsiteX75" y="connsiteY75"/>
                      </a:cxn>
                      <a:cxn ang="0">
                        <a:pos x="connsiteX76" y="connsiteY76"/>
                      </a:cxn>
                      <a:cxn ang="0">
                        <a:pos x="connsiteX77" y="connsiteY77"/>
                      </a:cxn>
                      <a:cxn ang="0">
                        <a:pos x="connsiteX78" y="connsiteY78"/>
                      </a:cxn>
                      <a:cxn ang="0">
                        <a:pos x="connsiteX79" y="connsiteY79"/>
                      </a:cxn>
                      <a:cxn ang="0">
                        <a:pos x="connsiteX80" y="connsiteY80"/>
                      </a:cxn>
                      <a:cxn ang="0">
                        <a:pos x="connsiteX81" y="connsiteY81"/>
                      </a:cxn>
                      <a:cxn ang="0">
                        <a:pos x="connsiteX82" y="connsiteY82"/>
                      </a:cxn>
                      <a:cxn ang="0">
                        <a:pos x="connsiteX83" y="connsiteY83"/>
                      </a:cxn>
                      <a:cxn ang="0">
                        <a:pos x="connsiteX84" y="connsiteY84"/>
                      </a:cxn>
                      <a:cxn ang="0">
                        <a:pos x="connsiteX85" y="connsiteY85"/>
                      </a:cxn>
                      <a:cxn ang="0">
                        <a:pos x="connsiteX86" y="connsiteY86"/>
                      </a:cxn>
                      <a:cxn ang="0">
                        <a:pos x="connsiteX87" y="connsiteY87"/>
                      </a:cxn>
                      <a:cxn ang="0">
                        <a:pos x="connsiteX88" y="connsiteY88"/>
                      </a:cxn>
                      <a:cxn ang="0">
                        <a:pos x="connsiteX89" y="connsiteY89"/>
                      </a:cxn>
                      <a:cxn ang="0">
                        <a:pos x="connsiteX90" y="connsiteY90"/>
                      </a:cxn>
                      <a:cxn ang="0">
                        <a:pos x="connsiteX91" y="connsiteY91"/>
                      </a:cxn>
                      <a:cxn ang="0">
                        <a:pos x="connsiteX92" y="connsiteY92"/>
                      </a:cxn>
                      <a:cxn ang="0">
                        <a:pos x="connsiteX93" y="connsiteY93"/>
                      </a:cxn>
                      <a:cxn ang="0">
                        <a:pos x="connsiteX94" y="connsiteY94"/>
                      </a:cxn>
                      <a:cxn ang="0">
                        <a:pos x="connsiteX95" y="connsiteY95"/>
                      </a:cxn>
                      <a:cxn ang="0">
                        <a:pos x="connsiteX96" y="connsiteY96"/>
                      </a:cxn>
                      <a:cxn ang="0">
                        <a:pos x="connsiteX97" y="connsiteY97"/>
                      </a:cxn>
                      <a:cxn ang="0">
                        <a:pos x="connsiteX98" y="connsiteY98"/>
                      </a:cxn>
                      <a:cxn ang="0">
                        <a:pos x="connsiteX99" y="connsiteY99"/>
                      </a:cxn>
                      <a:cxn ang="0">
                        <a:pos x="connsiteX100" y="connsiteY100"/>
                      </a:cxn>
                      <a:cxn ang="0">
                        <a:pos x="connsiteX101" y="connsiteY101"/>
                      </a:cxn>
                      <a:cxn ang="0">
                        <a:pos x="connsiteX102" y="connsiteY102"/>
                      </a:cxn>
                      <a:cxn ang="0">
                        <a:pos x="connsiteX103" y="connsiteY103"/>
                      </a:cxn>
                      <a:cxn ang="0">
                        <a:pos x="connsiteX104" y="connsiteY104"/>
                      </a:cxn>
                      <a:cxn ang="0">
                        <a:pos x="connsiteX105" y="connsiteY105"/>
                      </a:cxn>
                      <a:cxn ang="0">
                        <a:pos x="connsiteX106" y="connsiteY106"/>
                      </a:cxn>
                      <a:cxn ang="0">
                        <a:pos x="connsiteX107" y="connsiteY107"/>
                      </a:cxn>
                      <a:cxn ang="0">
                        <a:pos x="connsiteX108" y="connsiteY108"/>
                      </a:cxn>
                      <a:cxn ang="0">
                        <a:pos x="connsiteX109" y="connsiteY109"/>
                      </a:cxn>
                    </a:cxnLst>
                    <a:rect l="l" t="t" r="r" b="b"/>
                    <a:pathLst>
                      <a:path w="11244530" h="2365737">
                        <a:moveTo>
                          <a:pt x="10061661" y="0"/>
                        </a:moveTo>
                        <a:cubicBezTo>
                          <a:pt x="10093153" y="0"/>
                          <a:pt x="10124644" y="12013"/>
                          <a:pt x="10148672" y="36041"/>
                        </a:cubicBezTo>
                        <a:lnTo>
                          <a:pt x="11208490" y="1095859"/>
                        </a:lnTo>
                        <a:cubicBezTo>
                          <a:pt x="11256544" y="1143913"/>
                          <a:pt x="11256544" y="1221825"/>
                          <a:pt x="11208490" y="1269879"/>
                        </a:cubicBezTo>
                        <a:lnTo>
                          <a:pt x="10148672" y="2329697"/>
                        </a:lnTo>
                        <a:cubicBezTo>
                          <a:pt x="10100617" y="2377751"/>
                          <a:pt x="10022706" y="2377751"/>
                          <a:pt x="9974651" y="2329697"/>
                        </a:cubicBezTo>
                        <a:lnTo>
                          <a:pt x="9073634" y="1428680"/>
                        </a:lnTo>
                        <a:lnTo>
                          <a:pt x="9197093" y="1305221"/>
                        </a:lnTo>
                        <a:lnTo>
                          <a:pt x="10040627" y="2148755"/>
                        </a:lnTo>
                        <a:cubicBezTo>
                          <a:pt x="10052858" y="2160986"/>
                          <a:pt x="10072689" y="2160987"/>
                          <a:pt x="10084920" y="2148755"/>
                        </a:cubicBezTo>
                        <a:lnTo>
                          <a:pt x="11027548" y="1206128"/>
                        </a:lnTo>
                        <a:cubicBezTo>
                          <a:pt x="11039779" y="1193895"/>
                          <a:pt x="11039779" y="1174065"/>
                          <a:pt x="11027548" y="1161835"/>
                        </a:cubicBezTo>
                        <a:lnTo>
                          <a:pt x="10084920" y="219207"/>
                        </a:lnTo>
                        <a:cubicBezTo>
                          <a:pt x="10078805" y="213091"/>
                          <a:pt x="10070790" y="210033"/>
                          <a:pt x="10062774" y="210033"/>
                        </a:cubicBezTo>
                        <a:cubicBezTo>
                          <a:pt x="10054758" y="210033"/>
                          <a:pt x="10046743" y="213091"/>
                          <a:pt x="10040627" y="219207"/>
                        </a:cubicBezTo>
                        <a:lnTo>
                          <a:pt x="9452862" y="806972"/>
                        </a:lnTo>
                        <a:lnTo>
                          <a:pt x="9451755" y="805864"/>
                        </a:lnTo>
                        <a:lnTo>
                          <a:pt x="8989711" y="1267908"/>
                        </a:lnTo>
                        <a:lnTo>
                          <a:pt x="8988403" y="1269879"/>
                        </a:lnTo>
                        <a:lnTo>
                          <a:pt x="7928585" y="2329697"/>
                        </a:lnTo>
                        <a:cubicBezTo>
                          <a:pt x="7880530" y="2377751"/>
                          <a:pt x="7802619" y="2377751"/>
                          <a:pt x="7754564" y="2329697"/>
                        </a:cubicBezTo>
                        <a:lnTo>
                          <a:pt x="6854919" y="1430050"/>
                        </a:lnTo>
                        <a:lnTo>
                          <a:pt x="6978376" y="1306591"/>
                        </a:lnTo>
                        <a:lnTo>
                          <a:pt x="7820540" y="2148755"/>
                        </a:lnTo>
                        <a:cubicBezTo>
                          <a:pt x="7832770" y="2160986"/>
                          <a:pt x="7852603" y="2160987"/>
                          <a:pt x="7864833" y="2148755"/>
                        </a:cubicBezTo>
                        <a:lnTo>
                          <a:pt x="8807461" y="1206128"/>
                        </a:lnTo>
                        <a:lnTo>
                          <a:pt x="8807863" y="1205155"/>
                        </a:lnTo>
                        <a:lnTo>
                          <a:pt x="8910234" y="1102784"/>
                        </a:lnTo>
                        <a:lnTo>
                          <a:pt x="8914833" y="1095859"/>
                        </a:lnTo>
                        <a:lnTo>
                          <a:pt x="9974651" y="36041"/>
                        </a:lnTo>
                        <a:cubicBezTo>
                          <a:pt x="9998679" y="12013"/>
                          <a:pt x="10030170" y="0"/>
                          <a:pt x="10061661" y="0"/>
                        </a:cubicBezTo>
                        <a:close/>
                        <a:moveTo>
                          <a:pt x="7841574" y="0"/>
                        </a:moveTo>
                        <a:cubicBezTo>
                          <a:pt x="7873066" y="0"/>
                          <a:pt x="7904559" y="12014"/>
                          <a:pt x="7928585" y="36041"/>
                        </a:cubicBezTo>
                        <a:lnTo>
                          <a:pt x="8830434" y="937891"/>
                        </a:lnTo>
                        <a:lnTo>
                          <a:pt x="8706976" y="1061350"/>
                        </a:lnTo>
                        <a:lnTo>
                          <a:pt x="7864833" y="219207"/>
                        </a:lnTo>
                        <a:cubicBezTo>
                          <a:pt x="7858717" y="213091"/>
                          <a:pt x="7850703" y="210033"/>
                          <a:pt x="7842688" y="210033"/>
                        </a:cubicBezTo>
                        <a:cubicBezTo>
                          <a:pt x="7834671" y="210033"/>
                          <a:pt x="7826656" y="213092"/>
                          <a:pt x="7820540" y="219207"/>
                        </a:cubicBezTo>
                        <a:lnTo>
                          <a:pt x="6877913" y="1161835"/>
                        </a:lnTo>
                        <a:lnTo>
                          <a:pt x="6877541" y="1162735"/>
                        </a:lnTo>
                        <a:lnTo>
                          <a:pt x="6732572" y="1307704"/>
                        </a:lnTo>
                        <a:lnTo>
                          <a:pt x="6732131" y="1307262"/>
                        </a:lnTo>
                        <a:lnTo>
                          <a:pt x="5709696" y="2329697"/>
                        </a:lnTo>
                        <a:cubicBezTo>
                          <a:pt x="5661642" y="2377751"/>
                          <a:pt x="5583730" y="2377751"/>
                          <a:pt x="5535676" y="2329697"/>
                        </a:cubicBezTo>
                        <a:lnTo>
                          <a:pt x="4634621" y="1428642"/>
                        </a:lnTo>
                        <a:lnTo>
                          <a:pt x="4758079" y="1305183"/>
                        </a:lnTo>
                        <a:lnTo>
                          <a:pt x="5601651" y="2148755"/>
                        </a:lnTo>
                        <a:cubicBezTo>
                          <a:pt x="5613883" y="2160987"/>
                          <a:pt x="5633714" y="2160987"/>
                          <a:pt x="5645944" y="2148755"/>
                        </a:cubicBezTo>
                        <a:lnTo>
                          <a:pt x="6214284" y="1580415"/>
                        </a:lnTo>
                        <a:lnTo>
                          <a:pt x="6214771" y="1580902"/>
                        </a:lnTo>
                        <a:lnTo>
                          <a:pt x="6684730" y="1110943"/>
                        </a:lnTo>
                        <a:lnTo>
                          <a:pt x="6694748" y="1095859"/>
                        </a:lnTo>
                        <a:lnTo>
                          <a:pt x="7754564" y="36041"/>
                        </a:lnTo>
                        <a:cubicBezTo>
                          <a:pt x="7778593" y="12013"/>
                          <a:pt x="7810084" y="0"/>
                          <a:pt x="7841574" y="0"/>
                        </a:cubicBezTo>
                        <a:close/>
                        <a:moveTo>
                          <a:pt x="5622686" y="0"/>
                        </a:moveTo>
                        <a:cubicBezTo>
                          <a:pt x="5654178" y="0"/>
                          <a:pt x="5685668" y="12013"/>
                          <a:pt x="5709696" y="36041"/>
                        </a:cubicBezTo>
                        <a:lnTo>
                          <a:pt x="6612318" y="938662"/>
                        </a:lnTo>
                        <a:lnTo>
                          <a:pt x="6488860" y="1062121"/>
                        </a:lnTo>
                        <a:lnTo>
                          <a:pt x="5645945" y="219207"/>
                        </a:lnTo>
                        <a:cubicBezTo>
                          <a:pt x="5639829" y="213091"/>
                          <a:pt x="5631814" y="210033"/>
                          <a:pt x="5623799" y="210033"/>
                        </a:cubicBezTo>
                        <a:cubicBezTo>
                          <a:pt x="5615783" y="210033"/>
                          <a:pt x="5607768" y="213091"/>
                          <a:pt x="5601651" y="219207"/>
                        </a:cubicBezTo>
                        <a:lnTo>
                          <a:pt x="5030920" y="789939"/>
                        </a:lnTo>
                        <a:lnTo>
                          <a:pt x="5029774" y="788793"/>
                        </a:lnTo>
                        <a:lnTo>
                          <a:pt x="4512274" y="1306295"/>
                        </a:lnTo>
                        <a:lnTo>
                          <a:pt x="4512222" y="1306243"/>
                        </a:lnTo>
                        <a:lnTo>
                          <a:pt x="3488769" y="2329697"/>
                        </a:lnTo>
                        <a:cubicBezTo>
                          <a:pt x="3440715" y="2377752"/>
                          <a:pt x="3362803" y="2377751"/>
                          <a:pt x="3314749" y="2329696"/>
                        </a:cubicBezTo>
                        <a:lnTo>
                          <a:pt x="2414267" y="1429215"/>
                        </a:lnTo>
                        <a:lnTo>
                          <a:pt x="2537726" y="1305756"/>
                        </a:lnTo>
                        <a:lnTo>
                          <a:pt x="3380724" y="2148755"/>
                        </a:lnTo>
                        <a:cubicBezTo>
                          <a:pt x="3392956" y="2160987"/>
                          <a:pt x="3412787" y="2160987"/>
                          <a:pt x="3425017" y="2148755"/>
                        </a:cubicBezTo>
                        <a:lnTo>
                          <a:pt x="4031068" y="1542704"/>
                        </a:lnTo>
                        <a:lnTo>
                          <a:pt x="4031165" y="1542802"/>
                        </a:lnTo>
                        <a:lnTo>
                          <a:pt x="4471410" y="1102559"/>
                        </a:lnTo>
                        <a:lnTo>
                          <a:pt x="4475858" y="1095859"/>
                        </a:lnTo>
                        <a:lnTo>
                          <a:pt x="5535676" y="36041"/>
                        </a:lnTo>
                        <a:cubicBezTo>
                          <a:pt x="5559704" y="12013"/>
                          <a:pt x="5591194" y="0"/>
                          <a:pt x="5622686" y="0"/>
                        </a:cubicBezTo>
                        <a:close/>
                        <a:moveTo>
                          <a:pt x="1182871" y="0"/>
                        </a:moveTo>
                        <a:cubicBezTo>
                          <a:pt x="1214362" y="0"/>
                          <a:pt x="1245853" y="12013"/>
                          <a:pt x="1269880" y="36041"/>
                        </a:cubicBezTo>
                        <a:lnTo>
                          <a:pt x="2171666" y="937827"/>
                        </a:lnTo>
                        <a:lnTo>
                          <a:pt x="2048207" y="1061285"/>
                        </a:lnTo>
                        <a:lnTo>
                          <a:pt x="1206129" y="219207"/>
                        </a:lnTo>
                        <a:cubicBezTo>
                          <a:pt x="1200013" y="213091"/>
                          <a:pt x="1191997" y="210033"/>
                          <a:pt x="1183982" y="210033"/>
                        </a:cubicBezTo>
                        <a:cubicBezTo>
                          <a:pt x="1175966" y="210033"/>
                          <a:pt x="1167952" y="213091"/>
                          <a:pt x="1161836" y="219207"/>
                        </a:cubicBezTo>
                        <a:lnTo>
                          <a:pt x="219208" y="1161835"/>
                        </a:lnTo>
                        <a:cubicBezTo>
                          <a:pt x="206976" y="1174066"/>
                          <a:pt x="206976" y="1193896"/>
                          <a:pt x="219208" y="1206128"/>
                        </a:cubicBezTo>
                        <a:lnTo>
                          <a:pt x="1161835" y="2148755"/>
                        </a:lnTo>
                        <a:cubicBezTo>
                          <a:pt x="1174067" y="2160987"/>
                          <a:pt x="1193897" y="2160987"/>
                          <a:pt x="1206129" y="2148755"/>
                        </a:cubicBezTo>
                        <a:lnTo>
                          <a:pt x="2148756" y="1206127"/>
                        </a:lnTo>
                        <a:lnTo>
                          <a:pt x="2149249" y="1204938"/>
                        </a:lnTo>
                        <a:lnTo>
                          <a:pt x="2248215" y="1105972"/>
                        </a:lnTo>
                        <a:lnTo>
                          <a:pt x="2254932" y="1095859"/>
                        </a:lnTo>
                        <a:lnTo>
                          <a:pt x="3314749" y="36041"/>
                        </a:lnTo>
                        <a:cubicBezTo>
                          <a:pt x="3338777" y="12013"/>
                          <a:pt x="3370268" y="0"/>
                          <a:pt x="3401759" y="0"/>
                        </a:cubicBezTo>
                        <a:cubicBezTo>
                          <a:pt x="3433250" y="0"/>
                          <a:pt x="3464741" y="12013"/>
                          <a:pt x="3488769" y="36041"/>
                        </a:cubicBezTo>
                        <a:lnTo>
                          <a:pt x="4391002" y="938273"/>
                        </a:lnTo>
                        <a:lnTo>
                          <a:pt x="4267542" y="1061732"/>
                        </a:lnTo>
                        <a:lnTo>
                          <a:pt x="3425018" y="219207"/>
                        </a:lnTo>
                        <a:cubicBezTo>
                          <a:pt x="3418902" y="213091"/>
                          <a:pt x="3410886" y="210033"/>
                          <a:pt x="3402872" y="210033"/>
                        </a:cubicBezTo>
                        <a:cubicBezTo>
                          <a:pt x="3394856" y="210033"/>
                          <a:pt x="3386841" y="213092"/>
                          <a:pt x="3380724" y="219207"/>
                        </a:cubicBezTo>
                        <a:lnTo>
                          <a:pt x="2799381" y="800551"/>
                        </a:lnTo>
                        <a:lnTo>
                          <a:pt x="2798809" y="799979"/>
                        </a:lnTo>
                        <a:lnTo>
                          <a:pt x="2331260" y="1267528"/>
                        </a:lnTo>
                        <a:lnTo>
                          <a:pt x="2329698" y="1269879"/>
                        </a:lnTo>
                        <a:lnTo>
                          <a:pt x="1269881" y="2329696"/>
                        </a:lnTo>
                        <a:cubicBezTo>
                          <a:pt x="1221826" y="2377751"/>
                          <a:pt x="1143914" y="2377751"/>
                          <a:pt x="1095860" y="2329697"/>
                        </a:cubicBezTo>
                        <a:lnTo>
                          <a:pt x="36042" y="1269879"/>
                        </a:lnTo>
                        <a:cubicBezTo>
                          <a:pt x="-12013" y="1221825"/>
                          <a:pt x="-12013" y="1143913"/>
                          <a:pt x="36042" y="1095859"/>
                        </a:cubicBezTo>
                        <a:lnTo>
                          <a:pt x="1095860" y="36041"/>
                        </a:lnTo>
                        <a:cubicBezTo>
                          <a:pt x="1119887" y="12013"/>
                          <a:pt x="1151378" y="0"/>
                          <a:pt x="1182871" y="0"/>
                        </a:cubicBezTo>
                        <a:close/>
                      </a:path>
                    </a:pathLst>
                  </a:custGeom>
                  <a:solidFill>
                    <a:srgbClr val="013D4D"/>
                  </a:solidFill>
                  <a:ln w="12700" cap="flat" cmpd="sng" algn="ctr">
                    <a:noFill/>
                    <a:prstDash val="solid"/>
                    <a:miter lim="800000"/>
                  </a:ln>
                  <a:effectLst/>
                </p:spPr>
                <p:txBody>
                  <a:bodyPr rtlCol="0" anchor="ctr"/>
                  <a:lstStyle/>
                  <a:p>
                    <a:pPr marL="0" marR="0" lvl="0" indent="0" algn="ctr" defTabSz="91440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800" b="0" i="0" u="none" strike="noStrike" kern="0" cap="none" spc="0" normalizeH="0" baseline="0" noProof="0" smtClean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Calibri" panose="020F0502020204030204"/>
                      <a:ea typeface="+mn-ea"/>
                      <a:cs typeface="+mn-cs"/>
                    </a:endParaRPr>
                  </a:p>
                </p:txBody>
              </p:sp>
              <p:sp>
                <p:nvSpPr>
                  <p:cNvPr id="528" name="Rectangle: Rounded Corners 33">
                    <a:extLst>
                      <a:ext uri="{FF2B5EF4-FFF2-40B4-BE49-F238E27FC236}">
                        <a16:creationId xmlns:a16="http://schemas.microsoft.com/office/drawing/2014/main" id="{FD6A401B-B27E-4CB8-9EC0-A47F166EC9FE}"/>
                      </a:ext>
                    </a:extLst>
                  </p:cNvPr>
                  <p:cNvSpPr/>
                  <p:nvPr/>
                </p:nvSpPr>
                <p:spPr>
                  <a:xfrm rot="2700000">
                    <a:off x="844105" y="2733710"/>
                    <a:ext cx="731346" cy="731347"/>
                  </a:xfrm>
                  <a:prstGeom prst="roundRect">
                    <a:avLst>
                      <a:gd name="adj" fmla="val 2244"/>
                    </a:avLst>
                  </a:prstGeom>
                  <a:solidFill>
                    <a:srgbClr val="013D4D">
                      <a:lumMod val="50000"/>
                      <a:lumOff val="50000"/>
                    </a:srgbClr>
                  </a:solidFill>
                  <a:ln w="12700" cap="flat" cmpd="sng" algn="ctr">
                    <a:noFill/>
                    <a:prstDash val="solid"/>
                    <a:miter lim="800000"/>
                  </a:ln>
                  <a:effectLst/>
                </p:spPr>
                <p:txBody>
                  <a:bodyPr rtlCol="0" anchor="ctr"/>
                  <a:lstStyle/>
                  <a:p>
                    <a:pPr marL="0" marR="0" lvl="0" indent="0" algn="ctr" defTabSz="91440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800" b="0" i="0" u="none" strike="noStrike" kern="0" cap="none" spc="0" normalizeH="0" baseline="0" noProof="0" smtClean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Calibri" panose="020F0502020204030204"/>
                      <a:ea typeface="+mn-ea"/>
                      <a:cs typeface="+mn-cs"/>
                    </a:endParaRPr>
                  </a:p>
                </p:txBody>
              </p:sp>
              <p:sp>
                <p:nvSpPr>
                  <p:cNvPr id="549" name="Rectangle: Rounded Corners 33">
                    <a:extLst>
                      <a:ext uri="{FF2B5EF4-FFF2-40B4-BE49-F238E27FC236}">
                        <a16:creationId xmlns:a16="http://schemas.microsoft.com/office/drawing/2014/main" id="{FD6A401B-B27E-4CB8-9EC0-A47F166EC9FE}"/>
                      </a:ext>
                    </a:extLst>
                  </p:cNvPr>
                  <p:cNvSpPr/>
                  <p:nvPr/>
                </p:nvSpPr>
                <p:spPr>
                  <a:xfrm rot="2700000">
                    <a:off x="2177794" y="2739385"/>
                    <a:ext cx="731346" cy="731347"/>
                  </a:xfrm>
                  <a:prstGeom prst="roundRect">
                    <a:avLst>
                      <a:gd name="adj" fmla="val 2244"/>
                    </a:avLst>
                  </a:prstGeom>
                  <a:solidFill>
                    <a:srgbClr val="00A891"/>
                  </a:solidFill>
                  <a:ln w="12700" cap="flat" cmpd="sng" algn="ctr">
                    <a:noFill/>
                    <a:prstDash val="solid"/>
                    <a:miter lim="800000"/>
                  </a:ln>
                  <a:effectLst/>
                </p:spPr>
                <p:txBody>
                  <a:bodyPr rtlCol="0" anchor="ctr"/>
                  <a:lstStyle/>
                  <a:p>
                    <a:pPr marL="0" marR="0" lvl="0" indent="0" algn="ctr" defTabSz="91440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800" b="0" i="0" u="none" strike="noStrike" kern="0" cap="none" spc="0" normalizeH="0" baseline="0" noProof="0" smtClean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Calibri" panose="020F0502020204030204"/>
                      <a:ea typeface="+mn-ea"/>
                      <a:cs typeface="+mn-cs"/>
                    </a:endParaRPr>
                  </a:p>
                </p:txBody>
              </p:sp>
              <p:sp>
                <p:nvSpPr>
                  <p:cNvPr id="550" name="Rectangle: Rounded Corners 33">
                    <a:extLst>
                      <a:ext uri="{FF2B5EF4-FFF2-40B4-BE49-F238E27FC236}">
                        <a16:creationId xmlns:a16="http://schemas.microsoft.com/office/drawing/2014/main" id="{FD6A401B-B27E-4CB8-9EC0-A47F166EC9FE}"/>
                      </a:ext>
                    </a:extLst>
                  </p:cNvPr>
                  <p:cNvSpPr/>
                  <p:nvPr/>
                </p:nvSpPr>
                <p:spPr>
                  <a:xfrm rot="2700000">
                    <a:off x="3513256" y="2733710"/>
                    <a:ext cx="731346" cy="731347"/>
                  </a:xfrm>
                  <a:prstGeom prst="roundRect">
                    <a:avLst>
                      <a:gd name="adj" fmla="val 2244"/>
                    </a:avLst>
                  </a:prstGeom>
                  <a:solidFill>
                    <a:schemeClr val="accent2">
                      <a:lumMod val="20000"/>
                      <a:lumOff val="80000"/>
                    </a:schemeClr>
                  </a:solidFill>
                  <a:ln w="12700" cap="flat" cmpd="sng" algn="ctr">
                    <a:noFill/>
                    <a:prstDash val="solid"/>
                    <a:miter lim="800000"/>
                  </a:ln>
                  <a:effectLst/>
                </p:spPr>
                <p:txBody>
                  <a:bodyPr rtlCol="0" anchor="ctr"/>
                  <a:lstStyle/>
                  <a:p>
                    <a:pPr marL="0" marR="0" lvl="0" indent="0" algn="ctr" defTabSz="91440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800" b="0" i="0" u="none" strike="noStrike" kern="0" cap="none" spc="0" normalizeH="0" baseline="0" noProof="0" smtClean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Calibri" panose="020F0502020204030204"/>
                      <a:ea typeface="+mn-ea"/>
                      <a:cs typeface="+mn-cs"/>
                    </a:endParaRPr>
                  </a:p>
                </p:txBody>
              </p:sp>
              <p:sp>
                <p:nvSpPr>
                  <p:cNvPr id="551" name="Rectangle: Rounded Corners 33">
                    <a:extLst>
                      <a:ext uri="{FF2B5EF4-FFF2-40B4-BE49-F238E27FC236}">
                        <a16:creationId xmlns:a16="http://schemas.microsoft.com/office/drawing/2014/main" id="{FD6A401B-B27E-4CB8-9EC0-A47F166EC9FE}"/>
                      </a:ext>
                    </a:extLst>
                  </p:cNvPr>
                  <p:cNvSpPr/>
                  <p:nvPr/>
                </p:nvSpPr>
                <p:spPr>
                  <a:xfrm rot="2700000">
                    <a:off x="4871621" y="2725073"/>
                    <a:ext cx="731346" cy="731347"/>
                  </a:xfrm>
                  <a:prstGeom prst="roundRect">
                    <a:avLst>
                      <a:gd name="adj" fmla="val 2244"/>
                    </a:avLst>
                  </a:prstGeom>
                  <a:solidFill>
                    <a:srgbClr val="FE7600"/>
                  </a:solidFill>
                  <a:ln w="12700" cap="flat" cmpd="sng" algn="ctr">
                    <a:noFill/>
                    <a:prstDash val="solid"/>
                    <a:miter lim="800000"/>
                  </a:ln>
                  <a:effectLst/>
                </p:spPr>
                <p:txBody>
                  <a:bodyPr rtlCol="0" anchor="ctr"/>
                  <a:lstStyle/>
                  <a:p>
                    <a:pPr marL="0" marR="0" lvl="0" indent="0" algn="ctr" defTabSz="91440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800" b="0" i="0" u="none" strike="noStrike" kern="0" cap="none" spc="0" normalizeH="0" baseline="0" noProof="0" smtClean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Calibri" panose="020F0502020204030204"/>
                      <a:ea typeface="+mn-ea"/>
                      <a:cs typeface="+mn-cs"/>
                    </a:endParaRPr>
                  </a:p>
                </p:txBody>
              </p:sp>
              <p:sp>
                <p:nvSpPr>
                  <p:cNvPr id="552" name="Rectangle: Rounded Corners 33">
                    <a:extLst>
                      <a:ext uri="{FF2B5EF4-FFF2-40B4-BE49-F238E27FC236}">
                        <a16:creationId xmlns:a16="http://schemas.microsoft.com/office/drawing/2014/main" id="{FD6A401B-B27E-4CB8-9EC0-A47F166EC9FE}"/>
                      </a:ext>
                    </a:extLst>
                  </p:cNvPr>
                  <p:cNvSpPr/>
                  <p:nvPr/>
                </p:nvSpPr>
                <p:spPr>
                  <a:xfrm rot="2700000">
                    <a:off x="6229988" y="2746190"/>
                    <a:ext cx="731346" cy="731347"/>
                  </a:xfrm>
                  <a:prstGeom prst="roundRect">
                    <a:avLst>
                      <a:gd name="adj" fmla="val 2244"/>
                    </a:avLst>
                  </a:prstGeom>
                  <a:solidFill>
                    <a:schemeClr val="accent4">
                      <a:lumMod val="60000"/>
                      <a:lumOff val="40000"/>
                    </a:schemeClr>
                  </a:solidFill>
                  <a:ln w="12700" cap="flat" cmpd="sng" algn="ctr">
                    <a:noFill/>
                    <a:prstDash val="solid"/>
                    <a:miter lim="800000"/>
                  </a:ln>
                  <a:effectLst/>
                </p:spPr>
                <p:txBody>
                  <a:bodyPr rtlCol="0" anchor="ctr"/>
                  <a:lstStyle/>
                  <a:p>
                    <a:pPr marL="0" marR="0" lvl="0" indent="0" algn="ctr" defTabSz="91440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800" b="0" i="0" u="none" strike="noStrike" kern="0" cap="none" spc="0" normalizeH="0" baseline="0" noProof="0" smtClean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Calibri" panose="020F0502020204030204"/>
                      <a:ea typeface="+mn-ea"/>
                      <a:cs typeface="+mn-cs"/>
                    </a:endParaRPr>
                  </a:p>
                </p:txBody>
              </p:sp>
              <p:sp>
                <p:nvSpPr>
                  <p:cNvPr id="553" name="Rectangle: Rounded Corners 33">
                    <a:extLst>
                      <a:ext uri="{FF2B5EF4-FFF2-40B4-BE49-F238E27FC236}">
                        <a16:creationId xmlns:a16="http://schemas.microsoft.com/office/drawing/2014/main" id="{FD6A401B-B27E-4CB8-9EC0-A47F166EC9FE}"/>
                      </a:ext>
                    </a:extLst>
                  </p:cNvPr>
                  <p:cNvSpPr/>
                  <p:nvPr/>
                </p:nvSpPr>
                <p:spPr>
                  <a:xfrm rot="2700000">
                    <a:off x="7636184" y="2733983"/>
                    <a:ext cx="731346" cy="731347"/>
                  </a:xfrm>
                  <a:prstGeom prst="roundRect">
                    <a:avLst>
                      <a:gd name="adj" fmla="val 2244"/>
                    </a:avLst>
                  </a:prstGeom>
                  <a:solidFill>
                    <a:srgbClr val="F5D33A"/>
                  </a:solidFill>
                  <a:ln w="12700" cap="flat" cmpd="sng" algn="ctr">
                    <a:noFill/>
                    <a:prstDash val="solid"/>
                    <a:miter lim="800000"/>
                  </a:ln>
                  <a:effectLst/>
                </p:spPr>
                <p:txBody>
                  <a:bodyPr rtlCol="0" anchor="ctr"/>
                  <a:lstStyle/>
                  <a:p>
                    <a:pPr marL="0" marR="0" lvl="0" indent="0" algn="ctr" defTabSz="91440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800" b="0" i="0" u="none" strike="noStrike" kern="0" cap="none" spc="0" normalizeH="0" baseline="0" noProof="0" smtClean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Calibri" panose="020F0502020204030204"/>
                      <a:ea typeface="+mn-ea"/>
                      <a:cs typeface="+mn-cs"/>
                    </a:endParaRPr>
                  </a:p>
                </p:txBody>
              </p:sp>
            </p:grpSp>
            <p:pic>
              <p:nvPicPr>
                <p:cNvPr id="554" name="Picture 28" descr="Related image"/>
                <p:cNvPicPr>
                  <a:picLocks noChangeAspect="1" noChangeArrowheads="1"/>
                </p:cNvPicPr>
                <p:nvPr/>
              </p:nvPicPr>
              <p:blipFill>
                <a:blip r:embed="rId10" cstate="print">
                  <a:biLevel thresh="75000"/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5981478" y="2018081"/>
                  <a:ext cx="455858" cy="455858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  <p:pic>
              <p:nvPicPr>
                <p:cNvPr id="1056" name="Picture 32" descr="Image result for self assessment icon.png"/>
                <p:cNvPicPr>
                  <a:picLocks noChangeAspect="1" noChangeArrowheads="1"/>
                </p:cNvPicPr>
                <p:nvPr/>
              </p:nvPicPr>
              <p:blipFill>
                <a:blip r:embed="rId11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6015855" y="2911177"/>
                  <a:ext cx="333294" cy="333294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  <p:pic>
              <p:nvPicPr>
                <p:cNvPr id="1060" name="Picture 36" descr="Related image"/>
                <p:cNvPicPr>
                  <a:picLocks noChangeAspect="1" noChangeArrowheads="1"/>
                </p:cNvPicPr>
                <p:nvPr/>
              </p:nvPicPr>
              <p:blipFill>
                <a:blip r:embed="rId12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6016371" y="3724857"/>
                  <a:ext cx="364551" cy="364551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  <p:pic>
              <p:nvPicPr>
                <p:cNvPr id="1066" name="Picture 42" descr="Image result for monitoring icon.png"/>
                <p:cNvPicPr>
                  <a:picLocks noChangeAspect="1" noChangeArrowheads="1"/>
                </p:cNvPicPr>
                <p:nvPr/>
              </p:nvPicPr>
              <p:blipFill>
                <a:blip r:embed="rId13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5937100" y="4506486"/>
                  <a:ext cx="508708" cy="389425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  <p:pic>
              <p:nvPicPr>
                <p:cNvPr id="1068" name="Picture 44" descr="Image result for google analytic icon.png"/>
                <p:cNvPicPr>
                  <a:picLocks noChangeAspect="1" noChangeArrowheads="1"/>
                </p:cNvPicPr>
                <p:nvPr/>
              </p:nvPicPr>
              <p:blipFill>
                <a:blip r:embed="rId14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5912269" y="5285129"/>
                  <a:ext cx="571459" cy="432662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  <p:pic>
              <p:nvPicPr>
                <p:cNvPr id="1070" name="Picture 46" descr="Image result for report icon.png"/>
                <p:cNvPicPr>
                  <a:picLocks noChangeAspect="1" noChangeArrowheads="1"/>
                </p:cNvPicPr>
                <p:nvPr/>
              </p:nvPicPr>
              <p:blipFill>
                <a:blip r:embed="rId15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6004344" y="6209804"/>
                  <a:ext cx="394789" cy="394789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</p:grpSp>
          <p:sp>
            <p:nvSpPr>
              <p:cNvPr id="566" name="Round Diagonal Corner Rectangle 565"/>
              <p:cNvSpPr/>
              <p:nvPr/>
            </p:nvSpPr>
            <p:spPr>
              <a:xfrm>
                <a:off x="6627704" y="3374093"/>
                <a:ext cx="1611005" cy="899457"/>
              </a:xfrm>
              <a:prstGeom prst="round2DiagRect">
                <a:avLst/>
              </a:prstGeom>
              <a:solidFill>
                <a:schemeClr val="accent2">
                  <a:lumMod val="20000"/>
                  <a:lumOff val="80000"/>
                </a:schemeClr>
              </a:solidFill>
              <a:ln w="28575">
                <a:solidFill>
                  <a:srgbClr val="013D4D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sz="1400" i="1" dirty="0">
                    <a:solidFill>
                      <a:schemeClr val="tx1"/>
                    </a:solidFill>
                  </a:rPr>
                  <a:t>Application </a:t>
                </a:r>
              </a:p>
              <a:p>
                <a:pPr algn="ctr"/>
                <a:r>
                  <a:rPr lang="en-US" sz="1400" i="1" dirty="0">
                    <a:solidFill>
                      <a:schemeClr val="tx1"/>
                    </a:solidFill>
                  </a:rPr>
                  <a:t>Programmable </a:t>
                </a:r>
              </a:p>
              <a:p>
                <a:pPr algn="ctr"/>
                <a:r>
                  <a:rPr lang="en-US" sz="1400" i="1" dirty="0">
                    <a:solidFill>
                      <a:schemeClr val="tx1"/>
                    </a:solidFill>
                  </a:rPr>
                  <a:t>Interface</a:t>
                </a:r>
              </a:p>
              <a:p>
                <a:pPr algn="ctr"/>
                <a:r>
                  <a:rPr lang="en-US" sz="1400" dirty="0">
                    <a:solidFill>
                      <a:schemeClr val="tx1"/>
                    </a:solidFill>
                  </a:rPr>
                  <a:t>(API)</a:t>
                </a:r>
              </a:p>
            </p:txBody>
          </p:sp>
          <p:sp>
            <p:nvSpPr>
              <p:cNvPr id="567" name="Round Diagonal Corner Rectangle 566"/>
              <p:cNvSpPr/>
              <p:nvPr/>
            </p:nvSpPr>
            <p:spPr>
              <a:xfrm>
                <a:off x="6627527" y="5137227"/>
                <a:ext cx="1594175" cy="675917"/>
              </a:xfrm>
              <a:prstGeom prst="round2DiagRect">
                <a:avLst/>
              </a:prstGeom>
              <a:solidFill>
                <a:srgbClr val="FAADA0"/>
              </a:solidFill>
              <a:ln w="28575">
                <a:solidFill>
                  <a:srgbClr val="013D4D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sz="1400" dirty="0">
                    <a:solidFill>
                      <a:schemeClr val="tx1"/>
                    </a:solidFill>
                  </a:rPr>
                  <a:t>Google </a:t>
                </a:r>
              </a:p>
              <a:p>
                <a:pPr algn="ctr"/>
                <a:r>
                  <a:rPr lang="en-US" sz="1400" dirty="0">
                    <a:solidFill>
                      <a:schemeClr val="tx1"/>
                    </a:solidFill>
                  </a:rPr>
                  <a:t>Analytic</a:t>
                </a:r>
              </a:p>
              <a:p>
                <a:pPr algn="ctr"/>
                <a:r>
                  <a:rPr lang="en-US" sz="1400" dirty="0">
                    <a:solidFill>
                      <a:schemeClr val="tx1"/>
                    </a:solidFill>
                  </a:rPr>
                  <a:t>(GA)</a:t>
                </a:r>
              </a:p>
            </p:txBody>
          </p:sp>
        </p:grpSp>
        <p:sp>
          <p:nvSpPr>
            <p:cNvPr id="576" name="Rectangle 575"/>
            <p:cNvSpPr/>
            <p:nvPr/>
          </p:nvSpPr>
          <p:spPr>
            <a:xfrm>
              <a:off x="6152661" y="1335007"/>
              <a:ext cx="2615875" cy="58477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defTabSz="1859712"/>
              <a:r>
                <a:rPr lang="en-US" sz="3200" b="1" dirty="0" smtClean="0">
                  <a:cs typeface="Aharoni" panose="02010803020104030203" pitchFamily="2" charset="-79"/>
                </a:rPr>
                <a:t>CIRI-CIRI</a:t>
              </a:r>
              <a:endParaRPr lang="en-US" sz="3200" b="1" dirty="0">
                <a:cs typeface="Aharoni" panose="02010803020104030203" pitchFamily="2" charset="-79"/>
              </a:endParaRPr>
            </a:p>
          </p:txBody>
        </p:sp>
      </p:grpSp>
      <p:graphicFrame>
        <p:nvGraphicFramePr>
          <p:cNvPr id="78" name="Table 77"/>
          <p:cNvGraphicFramePr>
            <a:graphicFrameLocks noGrp="1"/>
          </p:cNvGraphicFramePr>
          <p:nvPr>
            <p:extLst/>
          </p:nvPr>
        </p:nvGraphicFramePr>
        <p:xfrm>
          <a:off x="96042" y="944206"/>
          <a:ext cx="12016751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5598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8964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21442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38013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2517571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2158998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1800" b="0" dirty="0" err="1" smtClean="0">
                          <a:solidFill>
                            <a:schemeClr val="bg1"/>
                          </a:solidFill>
                        </a:rPr>
                        <a:t>Tujuan</a:t>
                      </a:r>
                      <a:endParaRPr lang="ms-MY" sz="1800" b="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0" dirty="0" err="1" smtClean="0">
                          <a:solidFill>
                            <a:schemeClr val="bg1"/>
                          </a:solidFill>
                        </a:rPr>
                        <a:t>Latar</a:t>
                      </a:r>
                      <a:r>
                        <a:rPr lang="en-US" sz="1600" b="0" dirty="0" smtClean="0">
                          <a:solidFill>
                            <a:schemeClr val="bg1"/>
                          </a:solidFill>
                        </a:rPr>
                        <a:t> </a:t>
                      </a:r>
                      <a:r>
                        <a:rPr lang="en-US" sz="1600" b="0" dirty="0" err="1" smtClean="0">
                          <a:solidFill>
                            <a:schemeClr val="bg1"/>
                          </a:solidFill>
                        </a:rPr>
                        <a:t>Belakang</a:t>
                      </a:r>
                      <a:endParaRPr lang="ms-MY" sz="1600" b="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 err="1" smtClean="0">
                          <a:solidFill>
                            <a:schemeClr val="tx1"/>
                          </a:solidFill>
                        </a:rPr>
                        <a:t>Maklumat</a:t>
                      </a:r>
                      <a:r>
                        <a:rPr lang="en-US" sz="1600" b="1" baseline="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US" sz="1600" b="1" dirty="0" err="1" smtClean="0">
                          <a:solidFill>
                            <a:schemeClr val="tx1"/>
                          </a:solidFill>
                        </a:rPr>
                        <a:t>SPLaSK</a:t>
                      </a:r>
                      <a:endParaRPr lang="ms-MY" sz="16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2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b="0" dirty="0" err="1" smtClean="0"/>
                        <a:t>Pelan</a:t>
                      </a:r>
                      <a:r>
                        <a:rPr lang="en-US" sz="1600" b="0" baseline="0" dirty="0" smtClean="0"/>
                        <a:t> </a:t>
                      </a:r>
                      <a:r>
                        <a:rPr lang="en-US" sz="1600" b="0" baseline="0" smtClean="0"/>
                        <a:t>Pelaksanaan</a:t>
                      </a:r>
                      <a:endParaRPr lang="ms-MY" sz="1600" b="0" dirty="0" smtClean="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0" dirty="0" err="1" smtClean="0"/>
                        <a:t>Tanggungjawab</a:t>
                      </a:r>
                      <a:r>
                        <a:rPr lang="en-US" sz="1600" b="0" dirty="0" smtClean="0"/>
                        <a:t> </a:t>
                      </a:r>
                      <a:r>
                        <a:rPr lang="en-US" sz="1600" b="0" dirty="0" err="1" smtClean="0"/>
                        <a:t>Agensi</a:t>
                      </a:r>
                      <a:endParaRPr lang="ms-MY" sz="1600" b="0" dirty="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0" dirty="0" err="1" smtClean="0"/>
                        <a:t>Rantaian</a:t>
                      </a:r>
                      <a:r>
                        <a:rPr lang="en-US" sz="1600" b="0" dirty="0" smtClean="0"/>
                        <a:t> </a:t>
                      </a:r>
                      <a:r>
                        <a:rPr lang="en-US" sz="1600" b="0" dirty="0" err="1" smtClean="0"/>
                        <a:t>Kehadapan</a:t>
                      </a:r>
                      <a:endParaRPr lang="ms-MY" sz="1600" b="0" dirty="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9657333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4294967295"/>
          </p:nvPr>
        </p:nvSpPr>
        <p:spPr>
          <a:xfrm>
            <a:off x="9347200" y="6462961"/>
            <a:ext cx="2844800" cy="365125"/>
          </a:xfrm>
          <a:prstGeom prst="rect">
            <a:avLst/>
          </a:prstGeom>
        </p:spPr>
        <p:txBody>
          <a:bodyPr/>
          <a:lstStyle/>
          <a:p>
            <a:pPr algn="r"/>
            <a:fld id="{936C95AE-7298-45E1-9514-94AFF5BED89B}" type="slidenum">
              <a:rPr lang="en-US" smtClean="0"/>
              <a:pPr algn="r"/>
              <a:t>14</a:t>
            </a:fld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9196101" y="1746572"/>
            <a:ext cx="2567609" cy="6617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spcBef>
                <a:spcPts val="600"/>
              </a:spcBef>
              <a:buSzPct val="100000"/>
              <a:defRPr/>
            </a:pPr>
            <a:endParaRPr lang="en-US" sz="1600" b="1" u="sng" dirty="0" smtClean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>
              <a:spcBef>
                <a:spcPts val="600"/>
              </a:spcBef>
              <a:buSzPct val="100000"/>
              <a:defRPr/>
            </a:pPr>
            <a:endParaRPr lang="en-US" sz="1600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graphicFrame>
        <p:nvGraphicFramePr>
          <p:cNvPr id="9" name="Table 8"/>
          <p:cNvGraphicFramePr>
            <a:graphicFrameLocks noGrp="1"/>
          </p:cNvGraphicFramePr>
          <p:nvPr>
            <p:extLst/>
          </p:nvPr>
        </p:nvGraphicFramePr>
        <p:xfrm>
          <a:off x="575758" y="618490"/>
          <a:ext cx="11147613" cy="6075680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207331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35200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8703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23221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3803052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370840">
                <a:tc rowSpan="2">
                  <a:txBody>
                    <a:bodyPr/>
                    <a:lstStyle/>
                    <a:p>
                      <a:pPr algn="ctr"/>
                      <a:r>
                        <a:rPr lang="en-US" sz="2000" dirty="0" smtClean="0">
                          <a:solidFill>
                            <a:schemeClr val="tx1"/>
                          </a:solidFill>
                        </a:rPr>
                        <a:t>DIMENSI (7)</a:t>
                      </a:r>
                      <a:endParaRPr lang="ms-MY" sz="20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8A78"/>
                    </a:solidFill>
                  </a:tcPr>
                </a:tc>
                <a:tc gridSpan="4">
                  <a:txBody>
                    <a:bodyPr/>
                    <a:lstStyle/>
                    <a:p>
                      <a:pPr algn="ctr"/>
                      <a:r>
                        <a:rPr lang="en-US" sz="2000" dirty="0" smtClean="0">
                          <a:solidFill>
                            <a:schemeClr val="tx1"/>
                          </a:solidFill>
                        </a:rPr>
                        <a:t>KRITERIA (24)</a:t>
                      </a:r>
                      <a:endParaRPr lang="ms-MY" sz="20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8A78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ms-MY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ms-MY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ms-MY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 vMerge="1">
                  <a:txBody>
                    <a:bodyPr/>
                    <a:lstStyle/>
                    <a:p>
                      <a:endParaRPr lang="ms-MY" dirty="0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WEBSITE (15)</a:t>
                      </a:r>
                      <a:endParaRPr lang="ms-MY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8A78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ms-MY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ms-MY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GOS (15)</a:t>
                      </a:r>
                      <a:endParaRPr lang="ms-MY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8A7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76211">
                <a:tc>
                  <a:txBody>
                    <a:bodyPr/>
                    <a:lstStyle/>
                    <a:p>
                      <a:r>
                        <a:rPr lang="en-US" sz="1800" b="1" i="1" u="non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Quality of Content </a:t>
                      </a:r>
                      <a:endParaRPr lang="ms-MY" sz="1800" u="none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CEA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342900" lvl="0" indent="-342900">
                        <a:spcBef>
                          <a:spcPts val="0"/>
                        </a:spcBef>
                        <a:buSzPct val="100000"/>
                        <a:buFont typeface="Arial"/>
                        <a:buAutoNum type="arabicPeriod"/>
                        <a:defRPr/>
                      </a:pPr>
                      <a:r>
                        <a:rPr lang="en-US" sz="1800" i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Updated Content</a:t>
                      </a:r>
                    </a:p>
                    <a:p>
                      <a:pPr marL="342900" lvl="0" indent="-342900">
                        <a:spcBef>
                          <a:spcPts val="0"/>
                        </a:spcBef>
                        <a:buSzPct val="100000"/>
                        <a:buFont typeface="Arial"/>
                        <a:buAutoNum type="arabicPeriod"/>
                        <a:defRPr/>
                      </a:pPr>
                      <a:r>
                        <a:rPr lang="en-US" sz="1800" i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Presence of Datasets</a:t>
                      </a:r>
                    </a:p>
                    <a:p>
                      <a:pPr marL="342900" lvl="0" indent="-342900">
                        <a:spcBef>
                          <a:spcPts val="0"/>
                        </a:spcBef>
                        <a:buSzPct val="100000"/>
                        <a:buFont typeface="Arial"/>
                        <a:buAutoNum type="arabicPeriod"/>
                        <a:defRPr/>
                      </a:pPr>
                      <a:r>
                        <a:rPr lang="en-US" sz="1800" i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Publication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CEA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ms-MY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ms-MY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342900" lvl="0" indent="-342900">
                        <a:spcBef>
                          <a:spcPts val="600"/>
                        </a:spcBef>
                        <a:buSzPct val="100000"/>
                        <a:buFont typeface="Arial"/>
                        <a:buAutoNum type="arabicPeriod"/>
                        <a:defRPr/>
                      </a:pPr>
                      <a:r>
                        <a:rPr lang="en-US" sz="1800" i="1" dirty="0" smtClean="0">
                          <a:solidFill>
                            <a:srgbClr val="FF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Understandable content</a:t>
                      </a:r>
                    </a:p>
                    <a:p>
                      <a:pPr marL="342900" lvl="0" indent="-342900">
                        <a:spcBef>
                          <a:spcPts val="600"/>
                        </a:spcBef>
                        <a:buSzPct val="100000"/>
                        <a:buFont typeface="Arial"/>
                        <a:buAutoNum type="arabicPeriod"/>
                        <a:defRPr/>
                      </a:pPr>
                      <a:r>
                        <a:rPr lang="en-US" sz="1800" i="1" dirty="0" smtClean="0">
                          <a:solidFill>
                            <a:srgbClr val="FF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Accuracy of content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CE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1800" b="1" i="1" u="none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Ease of Use </a:t>
                      </a:r>
                      <a:endParaRPr lang="ms-MY" sz="1800" u="none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CEA"/>
                    </a:solidFill>
                  </a:tcPr>
                </a:tc>
                <a:tc>
                  <a:txBody>
                    <a:bodyPr/>
                    <a:lstStyle/>
                    <a:p>
                      <a:pPr marL="342900" lvl="0" indent="-342900">
                        <a:spcBef>
                          <a:spcPts val="0"/>
                        </a:spcBef>
                        <a:buSzPct val="100000"/>
                        <a:buFont typeface="Arial"/>
                        <a:buAutoNum type="arabicPeriod"/>
                        <a:defRPr/>
                      </a:pPr>
                      <a:r>
                        <a:rPr lang="en-US" sz="1800" i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Search function</a:t>
                      </a:r>
                    </a:p>
                    <a:p>
                      <a:pPr marL="342900" lvl="0" indent="-342900">
                        <a:spcBef>
                          <a:spcPts val="0"/>
                        </a:spcBef>
                        <a:buSzPct val="100000"/>
                        <a:buFont typeface="Arial"/>
                        <a:buAutoNum type="arabicPeriod"/>
                        <a:defRPr/>
                      </a:pPr>
                      <a:endParaRPr lang="en-US" sz="1800" i="1" dirty="0" smtClean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342900" lvl="0" indent="-342900">
                        <a:spcBef>
                          <a:spcPts val="0"/>
                        </a:spcBef>
                        <a:buSzPct val="100000"/>
                        <a:buFont typeface="Arial"/>
                        <a:buAutoNum type="arabicPeriod"/>
                        <a:defRPr/>
                      </a:pPr>
                      <a:r>
                        <a:rPr lang="en-US" sz="1800" i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Link to </a:t>
                      </a:r>
                      <a:r>
                        <a:rPr lang="en-US" sz="1800" i="1" dirty="0" err="1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MyGov</a:t>
                      </a:r>
                      <a:r>
                        <a:rPr lang="en-US" sz="1800" i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portal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CEA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342900" lvl="0" indent="-342900">
                        <a:spcBef>
                          <a:spcPts val="0"/>
                        </a:spcBef>
                        <a:buSzPct val="100000"/>
                        <a:buFont typeface="+mj-lt"/>
                        <a:buAutoNum type="arabicPeriod" startAt="3"/>
                        <a:defRPr/>
                      </a:pPr>
                      <a:r>
                        <a:rPr lang="en-US" sz="1800" i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Find website using search tool</a:t>
                      </a:r>
                    </a:p>
                    <a:p>
                      <a:pPr marL="342900" lvl="0" indent="-342900">
                        <a:spcBef>
                          <a:spcPts val="0"/>
                        </a:spcBef>
                        <a:buSzPct val="100000"/>
                        <a:buFont typeface="+mj-lt"/>
                        <a:buAutoNum type="arabicPeriod" startAt="3"/>
                        <a:defRPr/>
                      </a:pPr>
                      <a:r>
                        <a:rPr lang="en-US" sz="1800" i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W3C Disability Accessibility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CEA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ms-MY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342900" marR="0" lvl="0" indent="-342900" algn="l" defTabSz="91442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lang="en-US" sz="1800" i="1" dirty="0" smtClean="0">
                          <a:solidFill>
                            <a:prstClr val="black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Quick Link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CE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1800" b="1" i="1" u="non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Privacy / Security</a:t>
                      </a:r>
                      <a:endParaRPr lang="ms-MY" sz="1800" u="none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3">
                  <a:txBody>
                    <a:bodyPr/>
                    <a:lstStyle/>
                    <a:p>
                      <a:pPr marL="342900" marR="0" lvl="0" indent="-342900" algn="l" defTabSz="91442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lang="en-US" sz="1800" i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Privacy Policy</a:t>
                      </a:r>
                      <a:endParaRPr lang="en-GB" sz="1800" i="1" dirty="0" smtClean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ms-MY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ms-MY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342900" marR="0" lvl="0" indent="-342900" algn="l" defTabSz="91442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lang="en-US" sz="1800" i="1" dirty="0" smtClean="0">
                          <a:solidFill>
                            <a:prstClr val="black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Online Service Security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91442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1" i="1" u="non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Responsiveness</a:t>
                      </a:r>
                      <a:endParaRPr lang="ms-MY" sz="1800" u="none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CEA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342900" marR="0" lvl="0" indent="-342900" algn="l" defTabSz="91442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lang="en-US" sz="1800" i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Feedback Form</a:t>
                      </a:r>
                    </a:p>
                    <a:p>
                      <a:pPr marL="342900" indent="-342900">
                        <a:buFont typeface="+mj-lt"/>
                        <a:buAutoNum type="arabicPeriod"/>
                      </a:pPr>
                      <a:endParaRPr lang="ms-MY" sz="1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CEA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ms-MY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ms-MY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342900" lvl="0" indent="-342900">
                        <a:spcBef>
                          <a:spcPts val="0"/>
                        </a:spcBef>
                        <a:buSzPct val="100000"/>
                        <a:buFont typeface="Arial"/>
                        <a:buAutoNum type="arabicPeriod"/>
                        <a:defRPr/>
                      </a:pPr>
                      <a:r>
                        <a:rPr lang="en-US" sz="1800" i="1" dirty="0" smtClean="0">
                          <a:solidFill>
                            <a:srgbClr val="FF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Responsiveness to enquiries</a:t>
                      </a:r>
                    </a:p>
                    <a:p>
                      <a:pPr marL="342900" lvl="0" indent="-342900">
                        <a:spcBef>
                          <a:spcPts val="0"/>
                        </a:spcBef>
                        <a:buSzPct val="100000"/>
                        <a:buFont typeface="Arial"/>
                        <a:buAutoNum type="arabicPeriod"/>
                        <a:defRPr/>
                      </a:pPr>
                      <a:r>
                        <a:rPr lang="en-US" sz="1800" i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Availability of GOS e-rating</a:t>
                      </a:r>
                    </a:p>
                    <a:p>
                      <a:pPr marL="342900" lvl="0" indent="-342900">
                        <a:spcBef>
                          <a:spcPts val="0"/>
                        </a:spcBef>
                        <a:buSzPct val="100000"/>
                        <a:buFont typeface="Arial"/>
                        <a:buAutoNum type="arabicPeriod"/>
                        <a:defRPr/>
                      </a:pPr>
                      <a:r>
                        <a:rPr lang="en-US" sz="1800" i="1" dirty="0" smtClean="0">
                          <a:solidFill>
                            <a:srgbClr val="FF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Aid, Tools, and Help Resources</a:t>
                      </a:r>
                    </a:p>
                    <a:p>
                      <a:pPr marL="342900" lvl="0" indent="-342900">
                        <a:spcBef>
                          <a:spcPts val="0"/>
                        </a:spcBef>
                        <a:buSzPct val="100000"/>
                        <a:buFont typeface="Arial"/>
                        <a:buAutoNum type="arabicPeriod"/>
                        <a:defRPr/>
                      </a:pPr>
                      <a:r>
                        <a:rPr lang="en-US" sz="1800" i="1" dirty="0" smtClean="0">
                          <a:solidFill>
                            <a:srgbClr val="FF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Feedback Auto Notification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CE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9500">
                <a:tc>
                  <a:txBody>
                    <a:bodyPr/>
                    <a:lstStyle/>
                    <a:p>
                      <a:pPr marL="0" marR="0" lvl="0" indent="0" algn="l" defTabSz="91442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1" i="1" u="non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Web Design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3">
                  <a:txBody>
                    <a:bodyPr/>
                    <a:lstStyle/>
                    <a:p>
                      <a:endParaRPr lang="ms-MY" sz="1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ms-MY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ms-MY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342900" lvl="0" indent="-342900">
                        <a:spcBef>
                          <a:spcPts val="600"/>
                        </a:spcBef>
                        <a:buSzPct val="100000"/>
                        <a:buFont typeface="+mj-lt"/>
                        <a:buAutoNum type="arabicPeriod"/>
                        <a:defRPr/>
                      </a:pPr>
                      <a:r>
                        <a:rPr lang="en-US" sz="1800" i="1" dirty="0" smtClean="0">
                          <a:solidFill>
                            <a:srgbClr val="FF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Look and Feel</a:t>
                      </a:r>
                      <a:endParaRPr lang="en-GB" sz="1800" i="1" dirty="0" smtClean="0">
                        <a:solidFill>
                          <a:srgbClr val="FF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91442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1" i="1" u="non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Reliability</a:t>
                      </a:r>
                      <a:endParaRPr lang="ms-MY" sz="1800" u="none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6D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342000" lvl="0" indent="-342900">
                        <a:spcBef>
                          <a:spcPts val="0"/>
                        </a:spcBef>
                        <a:buSzPct val="100000"/>
                        <a:buFont typeface="+mj-lt"/>
                        <a:buAutoNum type="arabicPeriod"/>
                        <a:defRPr/>
                      </a:pPr>
                      <a:r>
                        <a:rPr lang="en-US" sz="1800" i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Loading Time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6D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ms-MY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342000" marR="0" lvl="0" indent="-342900" algn="l" defTabSz="91442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Pct val="100000"/>
                        <a:buFont typeface="+mj-lt"/>
                        <a:buAutoNum type="arabicPeriod" startAt="2"/>
                        <a:tabLst/>
                        <a:defRPr/>
                      </a:pPr>
                      <a:r>
                        <a:rPr lang="en-US" sz="1800" i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Downtime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6D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ms-MY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2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1" i="1" u="non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Accessibility</a:t>
                      </a:r>
                      <a:endParaRPr lang="ms-MY" sz="1800" u="none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6D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342900" indent="-342900">
                        <a:spcBef>
                          <a:spcPts val="0"/>
                        </a:spcBef>
                        <a:buFont typeface="+mj-lt"/>
                        <a:buAutoNum type="arabicPeriod"/>
                      </a:pPr>
                      <a:r>
                        <a:rPr lang="en-US" sz="1800" i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Browser compatibility</a:t>
                      </a:r>
                    </a:p>
                    <a:p>
                      <a:pPr marL="342900" indent="-342900">
                        <a:spcBef>
                          <a:spcPts val="0"/>
                        </a:spcBef>
                        <a:buFont typeface="+mj-lt"/>
                        <a:buAutoNum type="arabicPeriod"/>
                      </a:pPr>
                      <a:r>
                        <a:rPr lang="en-US" sz="1800" i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Active Link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6D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ms-MY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342900" indent="-342900">
                        <a:spcBef>
                          <a:spcPts val="0"/>
                        </a:spcBef>
                        <a:buFont typeface="+mj-lt"/>
                        <a:buAutoNum type="arabicPeriod" startAt="3"/>
                      </a:pPr>
                      <a:r>
                        <a:rPr lang="en-US" sz="1800" i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Device Responsiveness</a:t>
                      </a:r>
                    </a:p>
                    <a:p>
                      <a:pPr marL="342900" indent="-342900">
                        <a:spcBef>
                          <a:spcPts val="0"/>
                        </a:spcBef>
                        <a:buFont typeface="+mj-lt"/>
                        <a:buAutoNum type="arabicPeriod" startAt="3"/>
                      </a:pPr>
                      <a:r>
                        <a:rPr lang="en-US" sz="1800" i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Search Engine </a:t>
                      </a:r>
                      <a:r>
                        <a:rPr lang="en-US" sz="1800" i="1" dirty="0" err="1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Optimisation</a:t>
                      </a:r>
                      <a:endParaRPr lang="en-US" sz="1800" i="1" dirty="0" smtClean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6D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ms-MY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</a:tbl>
          </a:graphicData>
        </a:graphic>
      </p:graphicFrame>
      <p:graphicFrame>
        <p:nvGraphicFramePr>
          <p:cNvPr id="10" name="Table 9"/>
          <p:cNvGraphicFramePr>
            <a:graphicFrameLocks noGrp="1"/>
          </p:cNvGraphicFramePr>
          <p:nvPr>
            <p:extLst/>
          </p:nvPr>
        </p:nvGraphicFramePr>
        <p:xfrm>
          <a:off x="141188" y="113734"/>
          <a:ext cx="12016751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5598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8964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21442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38013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2517571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2158998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1800" b="0" dirty="0" err="1" smtClean="0">
                          <a:solidFill>
                            <a:schemeClr val="bg1"/>
                          </a:solidFill>
                        </a:rPr>
                        <a:t>Tujuan</a:t>
                      </a:r>
                      <a:endParaRPr lang="ms-MY" sz="1800" b="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0" dirty="0" err="1" smtClean="0">
                          <a:solidFill>
                            <a:schemeClr val="bg1"/>
                          </a:solidFill>
                        </a:rPr>
                        <a:t>Latar</a:t>
                      </a:r>
                      <a:r>
                        <a:rPr lang="en-US" sz="1600" b="0" dirty="0" smtClean="0">
                          <a:solidFill>
                            <a:schemeClr val="bg1"/>
                          </a:solidFill>
                        </a:rPr>
                        <a:t> </a:t>
                      </a:r>
                      <a:r>
                        <a:rPr lang="en-US" sz="1600" b="0" dirty="0" err="1" smtClean="0">
                          <a:solidFill>
                            <a:schemeClr val="bg1"/>
                          </a:solidFill>
                        </a:rPr>
                        <a:t>Belakang</a:t>
                      </a:r>
                      <a:endParaRPr lang="ms-MY" sz="1600" b="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 err="1" smtClean="0">
                          <a:solidFill>
                            <a:schemeClr val="tx1"/>
                          </a:solidFill>
                        </a:rPr>
                        <a:t>Maklumat</a:t>
                      </a:r>
                      <a:r>
                        <a:rPr lang="en-US" sz="1600" b="1" baseline="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US" sz="1600" b="1" dirty="0" err="1" smtClean="0">
                          <a:solidFill>
                            <a:schemeClr val="tx1"/>
                          </a:solidFill>
                        </a:rPr>
                        <a:t>SPLaSK</a:t>
                      </a:r>
                      <a:endParaRPr lang="ms-MY" sz="16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2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b="0" dirty="0" err="1" smtClean="0"/>
                        <a:t>Pelan</a:t>
                      </a:r>
                      <a:r>
                        <a:rPr lang="en-US" sz="1600" b="0" baseline="0" dirty="0" smtClean="0"/>
                        <a:t> </a:t>
                      </a:r>
                      <a:r>
                        <a:rPr lang="en-US" sz="1600" b="0" baseline="0" smtClean="0"/>
                        <a:t>Pelaksanaan</a:t>
                      </a:r>
                      <a:endParaRPr lang="ms-MY" sz="1600" b="0" dirty="0" smtClean="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0" dirty="0" err="1" smtClean="0"/>
                        <a:t>Tanggungjawab</a:t>
                      </a:r>
                      <a:r>
                        <a:rPr lang="en-US" sz="1600" b="0" dirty="0" smtClean="0"/>
                        <a:t> </a:t>
                      </a:r>
                      <a:r>
                        <a:rPr lang="en-US" sz="1600" b="0" dirty="0" err="1" smtClean="0"/>
                        <a:t>Agensi</a:t>
                      </a:r>
                      <a:endParaRPr lang="ms-MY" sz="1600" b="0" dirty="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0" dirty="0" err="1" smtClean="0"/>
                        <a:t>Rantaian</a:t>
                      </a:r>
                      <a:r>
                        <a:rPr lang="en-US" sz="1600" b="0" dirty="0" smtClean="0"/>
                        <a:t> </a:t>
                      </a:r>
                      <a:r>
                        <a:rPr lang="en-US" sz="1600" b="0" dirty="0" err="1" smtClean="0"/>
                        <a:t>Kehadapan</a:t>
                      </a:r>
                      <a:endParaRPr lang="ms-MY" sz="1600" b="0" dirty="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7451634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4294967295"/>
          </p:nvPr>
        </p:nvSpPr>
        <p:spPr>
          <a:xfrm>
            <a:off x="9347200" y="6356350"/>
            <a:ext cx="2844800" cy="365125"/>
          </a:xfrm>
          <a:prstGeom prst="rect">
            <a:avLst/>
          </a:prstGeom>
        </p:spPr>
        <p:txBody>
          <a:bodyPr/>
          <a:lstStyle/>
          <a:p>
            <a:pPr algn="r"/>
            <a:fld id="{70C356F4-6186-40BE-96AA-81477BB8606E}" type="slidenum">
              <a:rPr lang="ms-MY" smtClean="0">
                <a:solidFill>
                  <a:prstClr val="black"/>
                </a:solidFill>
              </a:rPr>
              <a:pPr algn="r"/>
              <a:t>15</a:t>
            </a:fld>
            <a:endParaRPr lang="ms-MY" dirty="0">
              <a:solidFill>
                <a:prstClr val="black"/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0" y="1256489"/>
            <a:ext cx="11900208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600" b="1" dirty="0" err="1">
                <a:latin typeface="Arial" panose="020B0604020202020204" pitchFamily="34" charset="0"/>
                <a:cs typeface="Arial" panose="020B0604020202020204" pitchFamily="34" charset="0"/>
              </a:rPr>
              <a:t>Penilaian</a:t>
            </a:r>
            <a:r>
              <a:rPr lang="en-US" sz="3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en-US" sz="36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en-US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Dilaksanakan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secara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i="1" dirty="0" smtClean="0">
                <a:latin typeface="Arial" panose="020B0604020202020204" pitchFamily="34" charset="0"/>
                <a:cs typeface="Arial" panose="020B0604020202020204" pitchFamily="34" charset="0"/>
              </a:rPr>
              <a:t>auto configure </a:t>
            </a:r>
            <a:r>
              <a:rPr lang="en-US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secara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berkala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dengan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kekerapan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akan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ditentukan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oleh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MAMPU. </a:t>
            </a:r>
            <a:r>
              <a:rPr lang="en-US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Walau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bagaimanapun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pengguna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agensi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boleh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membuat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penilaian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mengikut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keperluan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semasa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ms-MY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Rectangle 2509"/>
          <p:cNvSpPr>
            <a:spLocks noChangeArrowheads="1"/>
          </p:cNvSpPr>
          <p:nvPr/>
        </p:nvSpPr>
        <p:spPr bwMode="auto">
          <a:xfrm>
            <a:off x="8417" y="847309"/>
            <a:ext cx="12192000" cy="86491"/>
          </a:xfrm>
          <a:prstGeom prst="rect">
            <a:avLst/>
          </a:prstGeom>
          <a:solidFill>
            <a:srgbClr val="ED1F2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MY"/>
          </a:p>
        </p:txBody>
      </p:sp>
      <p:sp>
        <p:nvSpPr>
          <p:cNvPr id="10" name="Rectangle 2511"/>
          <p:cNvSpPr>
            <a:spLocks noChangeArrowheads="1"/>
          </p:cNvSpPr>
          <p:nvPr/>
        </p:nvSpPr>
        <p:spPr bwMode="auto">
          <a:xfrm>
            <a:off x="0" y="0"/>
            <a:ext cx="12192000" cy="803846"/>
          </a:xfrm>
          <a:prstGeom prst="rect">
            <a:avLst/>
          </a:prstGeom>
          <a:solidFill>
            <a:schemeClr val="tx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/>
            <a:endParaRPr lang="en-MY" sz="2800" dirty="0">
              <a:solidFill>
                <a:schemeClr val="bg1"/>
              </a:solidFill>
              <a:latin typeface="Adobe Myungjo Std M" panose="02020600000000000000" pitchFamily="18" charset="-128"/>
              <a:ea typeface="Adobe Myungjo Std M" panose="02020600000000000000" pitchFamily="18" charset="-128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48357" y="47980"/>
            <a:ext cx="1190020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 smtClean="0">
                <a:solidFill>
                  <a:schemeClr val="bg1"/>
                </a:solidFill>
                <a:latin typeface="Arial Black" panose="020B0A04020102020204" pitchFamily="34" charset="0"/>
              </a:rPr>
              <a:t>PENILAIAN DAN PEMARKAHAN</a:t>
            </a:r>
            <a:endParaRPr lang="ms-MY" sz="4000" b="1" dirty="0">
              <a:solidFill>
                <a:schemeClr val="bg1"/>
              </a:solidFill>
              <a:latin typeface="Arial Black" panose="020B0A04020102020204" pitchFamily="34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2511116" y="2958150"/>
            <a:ext cx="759122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6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Pemarkahan</a:t>
            </a:r>
            <a:endParaRPr lang="ms-MY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313352" y="4657673"/>
            <a:ext cx="11977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>
              <a:defRPr/>
            </a:pPr>
            <a:r>
              <a:rPr lang="en-US" altLang="ko-KR" kern="0" dirty="0" smtClean="0"/>
              <a:t>15 </a:t>
            </a:r>
            <a:r>
              <a:rPr lang="en-US" altLang="ko-KR" kern="0" dirty="0" err="1"/>
              <a:t>kriteria</a:t>
            </a:r>
            <a:endParaRPr lang="en-US" altLang="ko-KR" kern="0" dirty="0"/>
          </a:p>
        </p:txBody>
      </p:sp>
      <p:grpSp>
        <p:nvGrpSpPr>
          <p:cNvPr id="21" name="Group 20"/>
          <p:cNvGrpSpPr/>
          <p:nvPr/>
        </p:nvGrpSpPr>
        <p:grpSpPr>
          <a:xfrm>
            <a:off x="6273525" y="3463458"/>
            <a:ext cx="5519546" cy="3289946"/>
            <a:chOff x="7307359" y="3828915"/>
            <a:chExt cx="4779211" cy="2979333"/>
          </a:xfrm>
        </p:grpSpPr>
        <p:graphicFrame>
          <p:nvGraphicFramePr>
            <p:cNvPr id="14" name="Chart 13"/>
            <p:cNvGraphicFramePr/>
            <p:nvPr>
              <p:extLst/>
            </p:nvPr>
          </p:nvGraphicFramePr>
          <p:xfrm>
            <a:off x="7307359" y="3828915"/>
            <a:ext cx="4779211" cy="2979333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3"/>
            </a:graphicData>
          </a:graphic>
        </p:graphicFrame>
        <p:pic>
          <p:nvPicPr>
            <p:cNvPr id="36" name="Picture 2" descr="Image result for crawler icon.png"/>
            <p:cNvPicPr>
              <a:picLocks noChangeAspect="1" noChangeArrowheads="1"/>
            </p:cNvPicPr>
            <p:nvPr/>
          </p:nvPicPr>
          <p:blipFill>
            <a:blip r:embed="rId4" cstate="print">
              <a:duotone>
                <a:schemeClr val="accent4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156419" y="4671588"/>
              <a:ext cx="397556" cy="39755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37" name="Oval 21">
              <a:extLst>
                <a:ext uri="{FF2B5EF4-FFF2-40B4-BE49-F238E27FC236}">
                  <a16:creationId xmlns:a16="http://schemas.microsoft.com/office/drawing/2014/main" id="{A82812E0-33EA-48C6-90DE-85DBEA9F1D6D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9829275" y="4653084"/>
              <a:ext cx="388372" cy="391616"/>
            </a:xfrm>
            <a:custGeom>
              <a:avLst/>
              <a:gdLst/>
              <a:ahLst/>
              <a:cxnLst/>
              <a:rect l="l" t="t" r="r" b="b"/>
              <a:pathLst>
                <a:path w="1652142" h="1665940">
                  <a:moveTo>
                    <a:pt x="898689" y="548008"/>
                  </a:moveTo>
                  <a:cubicBezTo>
                    <a:pt x="737950" y="504938"/>
                    <a:pt x="572731" y="600328"/>
                    <a:pt x="529661" y="761066"/>
                  </a:cubicBezTo>
                  <a:cubicBezTo>
                    <a:pt x="486591" y="921805"/>
                    <a:pt x="581980" y="1087025"/>
                    <a:pt x="742719" y="1130094"/>
                  </a:cubicBezTo>
                  <a:cubicBezTo>
                    <a:pt x="903458" y="1173164"/>
                    <a:pt x="1068677" y="1077775"/>
                    <a:pt x="1111747" y="917036"/>
                  </a:cubicBezTo>
                  <a:cubicBezTo>
                    <a:pt x="1154817" y="756297"/>
                    <a:pt x="1059428" y="591077"/>
                    <a:pt x="898689" y="548008"/>
                  </a:cubicBezTo>
                  <a:close/>
                  <a:moveTo>
                    <a:pt x="952303" y="347916"/>
                  </a:moveTo>
                  <a:cubicBezTo>
                    <a:pt x="1223549" y="420596"/>
                    <a:pt x="1384519" y="699404"/>
                    <a:pt x="1311839" y="970650"/>
                  </a:cubicBezTo>
                  <a:cubicBezTo>
                    <a:pt x="1239159" y="1241896"/>
                    <a:pt x="960351" y="1402866"/>
                    <a:pt x="689105" y="1330186"/>
                  </a:cubicBezTo>
                  <a:cubicBezTo>
                    <a:pt x="417859" y="1257506"/>
                    <a:pt x="256889" y="978698"/>
                    <a:pt x="329569" y="707451"/>
                  </a:cubicBezTo>
                  <a:cubicBezTo>
                    <a:pt x="402249" y="436205"/>
                    <a:pt x="681057" y="275235"/>
                    <a:pt x="952303" y="347916"/>
                  </a:cubicBezTo>
                  <a:close/>
                  <a:moveTo>
                    <a:pt x="971799" y="275155"/>
                  </a:moveTo>
                  <a:cubicBezTo>
                    <a:pt x="660368" y="191707"/>
                    <a:pt x="340256" y="376524"/>
                    <a:pt x="256808" y="687955"/>
                  </a:cubicBezTo>
                  <a:cubicBezTo>
                    <a:pt x="173361" y="999387"/>
                    <a:pt x="358178" y="1319499"/>
                    <a:pt x="669609" y="1402947"/>
                  </a:cubicBezTo>
                  <a:cubicBezTo>
                    <a:pt x="981040" y="1486395"/>
                    <a:pt x="1301152" y="1301577"/>
                    <a:pt x="1384600" y="990146"/>
                  </a:cubicBezTo>
                  <a:cubicBezTo>
                    <a:pt x="1468047" y="678715"/>
                    <a:pt x="1283230" y="358603"/>
                    <a:pt x="971799" y="275155"/>
                  </a:cubicBezTo>
                  <a:close/>
                  <a:moveTo>
                    <a:pt x="1652142" y="394531"/>
                  </a:moveTo>
                  <a:lnTo>
                    <a:pt x="1649662" y="403784"/>
                  </a:lnTo>
                  <a:lnTo>
                    <a:pt x="1647140" y="399895"/>
                  </a:lnTo>
                  <a:close/>
                  <a:moveTo>
                    <a:pt x="1158157" y="65026"/>
                  </a:moveTo>
                  <a:lnTo>
                    <a:pt x="1154679" y="271718"/>
                  </a:lnTo>
                  <a:lnTo>
                    <a:pt x="1148331" y="270017"/>
                  </a:lnTo>
                  <a:cubicBezTo>
                    <a:pt x="1200055" y="299127"/>
                    <a:pt x="1246804" y="334821"/>
                    <a:pt x="1286346" y="377149"/>
                  </a:cubicBezTo>
                  <a:lnTo>
                    <a:pt x="1470353" y="331395"/>
                  </a:lnTo>
                  <a:lnTo>
                    <a:pt x="1588305" y="553229"/>
                  </a:lnTo>
                  <a:lnTo>
                    <a:pt x="1457194" y="671432"/>
                  </a:lnTo>
                  <a:cubicBezTo>
                    <a:pt x="1473630" y="731297"/>
                    <a:pt x="1481376" y="793983"/>
                    <a:pt x="1478595" y="857704"/>
                  </a:cubicBezTo>
                  <a:lnTo>
                    <a:pt x="1642362" y="948616"/>
                  </a:lnTo>
                  <a:lnTo>
                    <a:pt x="1577335" y="1191298"/>
                  </a:lnTo>
                  <a:lnTo>
                    <a:pt x="1378614" y="1187955"/>
                  </a:lnTo>
                  <a:cubicBezTo>
                    <a:pt x="1353489" y="1229936"/>
                    <a:pt x="1323048" y="1267799"/>
                    <a:pt x="1288939" y="1301599"/>
                  </a:cubicBezTo>
                  <a:lnTo>
                    <a:pt x="1354201" y="1471932"/>
                  </a:lnTo>
                  <a:lnTo>
                    <a:pt x="1148396" y="1616039"/>
                  </a:lnTo>
                  <a:lnTo>
                    <a:pt x="992294" y="1480516"/>
                  </a:lnTo>
                  <a:lnTo>
                    <a:pt x="1011291" y="1467215"/>
                  </a:lnTo>
                  <a:cubicBezTo>
                    <a:pt x="951500" y="1486565"/>
                    <a:pt x="888271" y="1495869"/>
                    <a:pt x="823805" y="1495510"/>
                  </a:cubicBezTo>
                  <a:lnTo>
                    <a:pt x="729193" y="1665940"/>
                  </a:lnTo>
                  <a:lnTo>
                    <a:pt x="486511" y="1600914"/>
                  </a:lnTo>
                  <a:lnTo>
                    <a:pt x="489790" y="1406012"/>
                  </a:lnTo>
                  <a:cubicBezTo>
                    <a:pt x="438364" y="1376702"/>
                    <a:pt x="391917" y="1340859"/>
                    <a:pt x="352658" y="1298452"/>
                  </a:cubicBezTo>
                  <a:lnTo>
                    <a:pt x="355803" y="1305197"/>
                  </a:lnTo>
                  <a:lnTo>
                    <a:pt x="152856" y="1344512"/>
                  </a:lnTo>
                  <a:lnTo>
                    <a:pt x="46675" y="1116809"/>
                  </a:lnTo>
                  <a:lnTo>
                    <a:pt x="183929" y="1005520"/>
                  </a:lnTo>
                  <a:cubicBezTo>
                    <a:pt x="169279" y="951824"/>
                    <a:pt x="161626" y="895865"/>
                    <a:pt x="161615" y="838915"/>
                  </a:cubicBezTo>
                  <a:lnTo>
                    <a:pt x="0" y="749197"/>
                  </a:lnTo>
                  <a:lnTo>
                    <a:pt x="65026" y="506515"/>
                  </a:lnTo>
                  <a:lnTo>
                    <a:pt x="250227" y="509630"/>
                  </a:lnTo>
                  <a:cubicBezTo>
                    <a:pt x="275353" y="465291"/>
                    <a:pt x="305693" y="424864"/>
                    <a:pt x="340015" y="388679"/>
                  </a:cubicBezTo>
                  <a:lnTo>
                    <a:pt x="277984" y="197357"/>
                  </a:lnTo>
                  <a:lnTo>
                    <a:pt x="491050" y="64219"/>
                  </a:lnTo>
                  <a:lnTo>
                    <a:pt x="639843" y="207726"/>
                  </a:lnTo>
                  <a:lnTo>
                    <a:pt x="638348" y="208660"/>
                  </a:lnTo>
                  <a:cubicBezTo>
                    <a:pt x="696840" y="190256"/>
                    <a:pt x="758594" y="181748"/>
                    <a:pt x="821488" y="182440"/>
                  </a:cubicBezTo>
                  <a:lnTo>
                    <a:pt x="815140" y="180739"/>
                  </a:lnTo>
                  <a:lnTo>
                    <a:pt x="915476" y="0"/>
                  </a:lnTo>
                  <a:close/>
                </a:path>
              </a:pathLst>
            </a:custGeom>
            <a:solidFill>
              <a:srgbClr val="759D1B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Arial Unicode MS"/>
                <a:cs typeface="+mn-cs"/>
              </a:endParaRPr>
            </a:p>
          </p:txBody>
        </p:sp>
        <p:sp>
          <p:nvSpPr>
            <p:cNvPr id="15" name="Rectangle 14"/>
            <p:cNvSpPr/>
            <p:nvPr/>
          </p:nvSpPr>
          <p:spPr>
            <a:xfrm>
              <a:off x="8962614" y="5194113"/>
              <a:ext cx="866661" cy="58477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 algn="ctr">
                <a:defRPr/>
              </a:pPr>
              <a:r>
                <a:rPr lang="en-US" altLang="ko-KR" b="1" kern="0" dirty="0" smtClean="0">
                  <a:solidFill>
                    <a:srgbClr val="D45F4C"/>
                  </a:solidFill>
                </a:rPr>
                <a:t>9 </a:t>
              </a:r>
              <a:r>
                <a:rPr lang="en-US" altLang="ko-KR" sz="1400" b="1" kern="0" dirty="0" err="1">
                  <a:solidFill>
                    <a:srgbClr val="D45F4C"/>
                  </a:solidFill>
                </a:rPr>
                <a:t>kriteria</a:t>
              </a:r>
              <a:endParaRPr lang="ko-KR" altLang="en-US" sz="1400" b="1" kern="0" dirty="0">
                <a:solidFill>
                  <a:srgbClr val="D45F4C"/>
                </a:solidFill>
              </a:endParaRPr>
            </a:p>
          </p:txBody>
        </p:sp>
        <p:sp>
          <p:nvSpPr>
            <p:cNvPr id="39" name="Rectangle 38"/>
            <p:cNvSpPr/>
            <p:nvPr/>
          </p:nvSpPr>
          <p:spPr>
            <a:xfrm>
              <a:off x="9620779" y="5010239"/>
              <a:ext cx="866661" cy="58477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 algn="ctr">
                <a:defRPr/>
              </a:pPr>
              <a:r>
                <a:rPr lang="en-US" altLang="ko-KR" b="1" kern="0" dirty="0" smtClean="0">
                  <a:solidFill>
                    <a:srgbClr val="90C221"/>
                  </a:solidFill>
                </a:rPr>
                <a:t>6</a:t>
              </a:r>
              <a:r>
                <a:rPr lang="en-US" altLang="ko-KR" sz="1200" b="1" kern="0" dirty="0" smtClean="0">
                  <a:solidFill>
                    <a:srgbClr val="90C221"/>
                  </a:solidFill>
                </a:rPr>
                <a:t> </a:t>
              </a:r>
            </a:p>
            <a:p>
              <a:pPr lvl="0" algn="ctr">
                <a:defRPr/>
              </a:pPr>
              <a:r>
                <a:rPr lang="en-US" altLang="ko-KR" sz="1400" b="1" kern="0" dirty="0" err="1" smtClean="0">
                  <a:solidFill>
                    <a:srgbClr val="90C221"/>
                  </a:solidFill>
                </a:rPr>
                <a:t>soalan</a:t>
              </a:r>
              <a:endParaRPr lang="ko-KR" altLang="en-US" sz="1200" b="1" kern="0" dirty="0">
                <a:solidFill>
                  <a:srgbClr val="90C221"/>
                </a:solidFill>
              </a:endParaRPr>
            </a:p>
          </p:txBody>
        </p:sp>
      </p:grpSp>
      <p:graphicFrame>
        <p:nvGraphicFramePr>
          <p:cNvPr id="20" name="Chart 19"/>
          <p:cNvGraphicFramePr/>
          <p:nvPr>
            <p:extLst/>
          </p:nvPr>
        </p:nvGraphicFramePr>
        <p:xfrm>
          <a:off x="431382" y="3243384"/>
          <a:ext cx="6719051" cy="352369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22" name="Right Brace 21"/>
          <p:cNvSpPr/>
          <p:nvPr/>
        </p:nvSpPr>
        <p:spPr>
          <a:xfrm>
            <a:off x="6412699" y="3595618"/>
            <a:ext cx="255384" cy="3106078"/>
          </a:xfrm>
          <a:prstGeom prst="rightBrace">
            <a:avLst>
              <a:gd name="adj1" fmla="val 17758"/>
              <a:gd name="adj2" fmla="val 50000"/>
            </a:avLst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ms-MY" dirty="0"/>
          </a:p>
        </p:txBody>
      </p:sp>
      <p:graphicFrame>
        <p:nvGraphicFramePr>
          <p:cNvPr id="18" name="Table 17"/>
          <p:cNvGraphicFramePr>
            <a:graphicFrameLocks noGrp="1"/>
          </p:cNvGraphicFramePr>
          <p:nvPr>
            <p:extLst/>
          </p:nvPr>
        </p:nvGraphicFramePr>
        <p:xfrm>
          <a:off x="96042" y="944206"/>
          <a:ext cx="12016751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5598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8964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21442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38013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2517571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2158998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1800" b="0" dirty="0" err="1" smtClean="0">
                          <a:solidFill>
                            <a:schemeClr val="bg1"/>
                          </a:solidFill>
                        </a:rPr>
                        <a:t>Tujuan</a:t>
                      </a:r>
                      <a:endParaRPr lang="ms-MY" sz="1800" b="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0" dirty="0" err="1" smtClean="0">
                          <a:solidFill>
                            <a:schemeClr val="bg1"/>
                          </a:solidFill>
                        </a:rPr>
                        <a:t>Latar</a:t>
                      </a:r>
                      <a:r>
                        <a:rPr lang="en-US" sz="1600" b="0" dirty="0" smtClean="0">
                          <a:solidFill>
                            <a:schemeClr val="bg1"/>
                          </a:solidFill>
                        </a:rPr>
                        <a:t> </a:t>
                      </a:r>
                      <a:r>
                        <a:rPr lang="en-US" sz="1600" b="0" dirty="0" err="1" smtClean="0">
                          <a:solidFill>
                            <a:schemeClr val="bg1"/>
                          </a:solidFill>
                        </a:rPr>
                        <a:t>Belakang</a:t>
                      </a:r>
                      <a:endParaRPr lang="ms-MY" sz="1600" b="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 err="1" smtClean="0">
                          <a:solidFill>
                            <a:schemeClr val="tx1"/>
                          </a:solidFill>
                        </a:rPr>
                        <a:t>Maklumat</a:t>
                      </a:r>
                      <a:r>
                        <a:rPr lang="en-US" sz="1600" b="1" baseline="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US" sz="1600" b="1" dirty="0" err="1" smtClean="0">
                          <a:solidFill>
                            <a:schemeClr val="tx1"/>
                          </a:solidFill>
                        </a:rPr>
                        <a:t>SPLaSK</a:t>
                      </a:r>
                      <a:endParaRPr lang="ms-MY" sz="16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2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b="0" dirty="0" err="1" smtClean="0"/>
                        <a:t>Pelan</a:t>
                      </a:r>
                      <a:r>
                        <a:rPr lang="en-US" sz="1600" b="0" baseline="0" dirty="0" smtClean="0"/>
                        <a:t> </a:t>
                      </a:r>
                      <a:r>
                        <a:rPr lang="en-US" sz="1600" b="0" baseline="0" smtClean="0"/>
                        <a:t>Pelaksanaan</a:t>
                      </a:r>
                      <a:endParaRPr lang="ms-MY" sz="1600" b="0" dirty="0" smtClean="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0" dirty="0" err="1" smtClean="0"/>
                        <a:t>Tanggungjawab</a:t>
                      </a:r>
                      <a:r>
                        <a:rPr lang="en-US" sz="1600" b="0" dirty="0" smtClean="0"/>
                        <a:t> </a:t>
                      </a:r>
                      <a:r>
                        <a:rPr lang="en-US" sz="1600" b="0" dirty="0" err="1" smtClean="0"/>
                        <a:t>Agensi</a:t>
                      </a:r>
                      <a:endParaRPr lang="ms-MY" sz="1600" b="0" dirty="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0" dirty="0" err="1" smtClean="0"/>
                        <a:t>Rantaian</a:t>
                      </a:r>
                      <a:r>
                        <a:rPr lang="en-US" sz="1600" b="0" dirty="0" smtClean="0"/>
                        <a:t> </a:t>
                      </a:r>
                      <a:r>
                        <a:rPr lang="en-US" sz="1600" b="0" dirty="0" err="1" smtClean="0"/>
                        <a:t>Kehadapan</a:t>
                      </a:r>
                      <a:endParaRPr lang="ms-MY" sz="1600" b="0" dirty="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2694159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2509"/>
          <p:cNvSpPr>
            <a:spLocks noChangeArrowheads="1"/>
          </p:cNvSpPr>
          <p:nvPr/>
        </p:nvSpPr>
        <p:spPr bwMode="auto">
          <a:xfrm>
            <a:off x="8417" y="847309"/>
            <a:ext cx="12192000" cy="86491"/>
          </a:xfrm>
          <a:prstGeom prst="rect">
            <a:avLst/>
          </a:prstGeom>
          <a:solidFill>
            <a:srgbClr val="ED1F2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MY"/>
          </a:p>
        </p:txBody>
      </p:sp>
      <p:sp>
        <p:nvSpPr>
          <p:cNvPr id="11" name="Rectangle 2511"/>
          <p:cNvSpPr>
            <a:spLocks noChangeArrowheads="1"/>
          </p:cNvSpPr>
          <p:nvPr/>
        </p:nvSpPr>
        <p:spPr bwMode="auto">
          <a:xfrm>
            <a:off x="0" y="0"/>
            <a:ext cx="12192000" cy="803846"/>
          </a:xfrm>
          <a:prstGeom prst="rect">
            <a:avLst/>
          </a:prstGeom>
          <a:solidFill>
            <a:schemeClr val="tx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/>
            <a:endParaRPr lang="en-MY" sz="2800" dirty="0">
              <a:solidFill>
                <a:schemeClr val="bg1"/>
              </a:solidFill>
              <a:latin typeface="Adobe Myungjo Std M" panose="02020600000000000000" pitchFamily="18" charset="-128"/>
              <a:ea typeface="Adobe Myungjo Std M" panose="02020600000000000000" pitchFamily="18" charset="-128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48357" y="47980"/>
            <a:ext cx="1190020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 smtClean="0">
                <a:solidFill>
                  <a:schemeClr val="bg1"/>
                </a:solidFill>
                <a:latin typeface="Arial Black" panose="020B0A04020102020204" pitchFamily="34" charset="0"/>
              </a:rPr>
              <a:t>PAPARAN DASHBOARD</a:t>
            </a:r>
            <a:endParaRPr lang="ms-MY" sz="4000" b="1" dirty="0">
              <a:solidFill>
                <a:schemeClr val="bg1"/>
              </a:solidFill>
              <a:latin typeface="Arial Black" panose="020B0A04020102020204" pitchFamily="34" charset="0"/>
            </a:endParaRPr>
          </a:p>
        </p:txBody>
      </p:sp>
      <p:graphicFrame>
        <p:nvGraphicFramePr>
          <p:cNvPr id="13" name="Diagram 12"/>
          <p:cNvGraphicFramePr/>
          <p:nvPr>
            <p:extLst/>
          </p:nvPr>
        </p:nvGraphicFramePr>
        <p:xfrm>
          <a:off x="464457" y="1153754"/>
          <a:ext cx="11584108" cy="541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7" name="Slide Number Placeholder 17"/>
          <p:cNvSpPr txBox="1">
            <a:spLocks/>
          </p:cNvSpPr>
          <p:nvPr/>
        </p:nvSpPr>
        <p:spPr>
          <a:xfrm>
            <a:off x="9448800" y="6438900"/>
            <a:ext cx="2743200" cy="365125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n-MY" dirty="0"/>
              <a:t>1</a:t>
            </a:r>
            <a:r>
              <a:rPr lang="en-MY" dirty="0" smtClean="0"/>
              <a:t>1</a:t>
            </a:r>
            <a:endParaRPr lang="en-MY" dirty="0"/>
          </a:p>
        </p:txBody>
      </p:sp>
      <p:graphicFrame>
        <p:nvGraphicFramePr>
          <p:cNvPr id="14" name="Table 13"/>
          <p:cNvGraphicFramePr>
            <a:graphicFrameLocks noGrp="1"/>
          </p:cNvGraphicFramePr>
          <p:nvPr>
            <p:extLst/>
          </p:nvPr>
        </p:nvGraphicFramePr>
        <p:xfrm>
          <a:off x="96042" y="944206"/>
          <a:ext cx="12016751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5598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8964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21442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38013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2517571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2158998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1800" b="0" dirty="0" err="1" smtClean="0">
                          <a:solidFill>
                            <a:schemeClr val="bg1"/>
                          </a:solidFill>
                        </a:rPr>
                        <a:t>Tujuan</a:t>
                      </a:r>
                      <a:endParaRPr lang="ms-MY" sz="1800" b="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0" dirty="0" err="1" smtClean="0">
                          <a:solidFill>
                            <a:schemeClr val="bg1"/>
                          </a:solidFill>
                        </a:rPr>
                        <a:t>Latar</a:t>
                      </a:r>
                      <a:r>
                        <a:rPr lang="en-US" sz="1600" b="0" dirty="0" smtClean="0">
                          <a:solidFill>
                            <a:schemeClr val="bg1"/>
                          </a:solidFill>
                        </a:rPr>
                        <a:t> </a:t>
                      </a:r>
                      <a:r>
                        <a:rPr lang="en-US" sz="1600" b="0" dirty="0" err="1" smtClean="0">
                          <a:solidFill>
                            <a:schemeClr val="bg1"/>
                          </a:solidFill>
                        </a:rPr>
                        <a:t>Belakang</a:t>
                      </a:r>
                      <a:endParaRPr lang="ms-MY" sz="1600" b="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 err="1" smtClean="0">
                          <a:solidFill>
                            <a:schemeClr val="tx1"/>
                          </a:solidFill>
                        </a:rPr>
                        <a:t>Maklumat</a:t>
                      </a:r>
                      <a:r>
                        <a:rPr lang="en-US" sz="1600" b="1" baseline="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US" sz="1600" b="1" dirty="0" err="1" smtClean="0">
                          <a:solidFill>
                            <a:schemeClr val="tx1"/>
                          </a:solidFill>
                        </a:rPr>
                        <a:t>SPLaSK</a:t>
                      </a:r>
                      <a:endParaRPr lang="ms-MY" sz="16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2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b="0" dirty="0" err="1" smtClean="0"/>
                        <a:t>Pelan</a:t>
                      </a:r>
                      <a:r>
                        <a:rPr lang="en-US" sz="1600" b="0" baseline="0" dirty="0" smtClean="0"/>
                        <a:t> </a:t>
                      </a:r>
                      <a:r>
                        <a:rPr lang="en-US" sz="1600" b="0" baseline="0" smtClean="0"/>
                        <a:t>Pelaksanaan</a:t>
                      </a:r>
                      <a:endParaRPr lang="ms-MY" sz="1600" b="0" dirty="0" smtClean="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0" dirty="0" err="1" smtClean="0"/>
                        <a:t>Tanggungjawab</a:t>
                      </a:r>
                      <a:r>
                        <a:rPr lang="en-US" sz="1600" b="0" dirty="0" smtClean="0"/>
                        <a:t> </a:t>
                      </a:r>
                      <a:r>
                        <a:rPr lang="en-US" sz="1600" b="0" dirty="0" err="1" smtClean="0"/>
                        <a:t>Agensi</a:t>
                      </a:r>
                      <a:endParaRPr lang="ms-MY" sz="1600" b="0" dirty="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0" dirty="0" err="1" smtClean="0"/>
                        <a:t>Rantaian</a:t>
                      </a:r>
                      <a:r>
                        <a:rPr lang="en-US" sz="1600" b="0" dirty="0" smtClean="0"/>
                        <a:t> </a:t>
                      </a:r>
                      <a:r>
                        <a:rPr lang="en-US" sz="1600" b="0" dirty="0" err="1" smtClean="0"/>
                        <a:t>Kehadapan</a:t>
                      </a:r>
                      <a:endParaRPr lang="ms-MY" sz="1600" b="0" dirty="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1972803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2509"/>
          <p:cNvSpPr>
            <a:spLocks noChangeArrowheads="1"/>
          </p:cNvSpPr>
          <p:nvPr/>
        </p:nvSpPr>
        <p:spPr bwMode="auto">
          <a:xfrm>
            <a:off x="8417" y="847309"/>
            <a:ext cx="12192000" cy="86491"/>
          </a:xfrm>
          <a:prstGeom prst="rect">
            <a:avLst/>
          </a:prstGeom>
          <a:solidFill>
            <a:srgbClr val="ED1F2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MY"/>
          </a:p>
        </p:txBody>
      </p:sp>
      <p:sp>
        <p:nvSpPr>
          <p:cNvPr id="10" name="Rectangle 2511"/>
          <p:cNvSpPr>
            <a:spLocks noChangeArrowheads="1"/>
          </p:cNvSpPr>
          <p:nvPr/>
        </p:nvSpPr>
        <p:spPr bwMode="auto">
          <a:xfrm>
            <a:off x="0" y="0"/>
            <a:ext cx="12192000" cy="803846"/>
          </a:xfrm>
          <a:prstGeom prst="rect">
            <a:avLst/>
          </a:prstGeom>
          <a:solidFill>
            <a:schemeClr val="tx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/>
            <a:endParaRPr lang="en-MY" sz="2800" dirty="0">
              <a:solidFill>
                <a:schemeClr val="bg1"/>
              </a:solidFill>
              <a:latin typeface="Adobe Myungjo Std M" panose="02020600000000000000" pitchFamily="18" charset="-128"/>
              <a:ea typeface="Adobe Myungjo Std M" panose="02020600000000000000" pitchFamily="18" charset="-128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48357" y="47980"/>
            <a:ext cx="1190020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 smtClean="0">
                <a:solidFill>
                  <a:schemeClr val="bg1"/>
                </a:solidFill>
                <a:latin typeface="Arial Black" panose="020B0A04020102020204" pitchFamily="34" charset="0"/>
              </a:rPr>
              <a:t>DASHBOARD</a:t>
            </a:r>
            <a:endParaRPr lang="ms-MY" sz="4000" b="1" dirty="0">
              <a:solidFill>
                <a:schemeClr val="bg1"/>
              </a:solidFill>
              <a:latin typeface="Arial Black" panose="020B0A04020102020204" pitchFamily="34" charset="0"/>
            </a:endParaRPr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0615"/>
          <a:stretch/>
        </p:blipFill>
        <p:spPr>
          <a:xfrm>
            <a:off x="443754" y="1471692"/>
            <a:ext cx="11187952" cy="5272008"/>
          </a:xfrm>
          <a:prstGeom prst="rect">
            <a:avLst/>
          </a:prstGeom>
        </p:spPr>
      </p:pic>
      <p:sp>
        <p:nvSpPr>
          <p:cNvPr id="7" name="Slide Number Placeholder 17"/>
          <p:cNvSpPr txBox="1">
            <a:spLocks/>
          </p:cNvSpPr>
          <p:nvPr/>
        </p:nvSpPr>
        <p:spPr>
          <a:xfrm>
            <a:off x="9448800" y="6438900"/>
            <a:ext cx="2743200" cy="365125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n-MY" dirty="0" smtClean="0"/>
              <a:t>12</a:t>
            </a:r>
            <a:endParaRPr lang="en-MY" dirty="0"/>
          </a:p>
        </p:txBody>
      </p:sp>
      <p:sp>
        <p:nvSpPr>
          <p:cNvPr id="2" name="Rounded Rectangle 1"/>
          <p:cNvSpPr/>
          <p:nvPr/>
        </p:nvSpPr>
        <p:spPr>
          <a:xfrm>
            <a:off x="563656" y="2698131"/>
            <a:ext cx="1815353" cy="431788"/>
          </a:xfrm>
          <a:prstGeom prst="roundRect">
            <a:avLst/>
          </a:prstGeom>
          <a:solidFill>
            <a:srgbClr val="32323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ms-MY" sz="1600" b="1" dirty="0" smtClean="0"/>
              <a:t>No of Websites</a:t>
            </a:r>
            <a:endParaRPr lang="ms-MY" sz="1600" b="1" dirty="0"/>
          </a:p>
        </p:txBody>
      </p:sp>
      <p:sp>
        <p:nvSpPr>
          <p:cNvPr id="17" name="Rounded Rectangle 16"/>
          <p:cNvSpPr/>
          <p:nvPr/>
        </p:nvSpPr>
        <p:spPr>
          <a:xfrm>
            <a:off x="562535" y="2224181"/>
            <a:ext cx="1815353" cy="431788"/>
          </a:xfrm>
          <a:prstGeom prst="roundRect">
            <a:avLst/>
          </a:prstGeom>
          <a:solidFill>
            <a:srgbClr val="32323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ms-MY" sz="1600" b="1" dirty="0" smtClean="0"/>
              <a:t>Dashboard</a:t>
            </a:r>
            <a:endParaRPr lang="ms-MY" sz="1600" b="1" dirty="0"/>
          </a:p>
        </p:txBody>
      </p:sp>
      <p:sp>
        <p:nvSpPr>
          <p:cNvPr id="18" name="Rounded Rectangle 17"/>
          <p:cNvSpPr/>
          <p:nvPr/>
        </p:nvSpPr>
        <p:spPr>
          <a:xfrm>
            <a:off x="549087" y="3236368"/>
            <a:ext cx="1815353" cy="459961"/>
          </a:xfrm>
          <a:prstGeom prst="roundRect">
            <a:avLst/>
          </a:prstGeom>
          <a:solidFill>
            <a:srgbClr val="32323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ms-MY" sz="1600" b="1" dirty="0" smtClean="0"/>
              <a:t>No of Services</a:t>
            </a:r>
            <a:endParaRPr lang="ms-MY" sz="1600" b="1" dirty="0"/>
          </a:p>
        </p:txBody>
      </p:sp>
      <p:sp>
        <p:nvSpPr>
          <p:cNvPr id="19" name="Rounded Rectangle 18"/>
          <p:cNvSpPr/>
          <p:nvPr/>
        </p:nvSpPr>
        <p:spPr>
          <a:xfrm>
            <a:off x="549086" y="3756655"/>
            <a:ext cx="1815353" cy="431788"/>
          </a:xfrm>
          <a:prstGeom prst="roundRect">
            <a:avLst/>
          </a:prstGeom>
          <a:solidFill>
            <a:srgbClr val="32323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ms-MY" sz="1600" b="1" dirty="0" smtClean="0"/>
              <a:t>No of Agencies</a:t>
            </a:r>
            <a:endParaRPr lang="ms-MY" sz="1600" b="1" dirty="0"/>
          </a:p>
        </p:txBody>
      </p:sp>
      <p:sp>
        <p:nvSpPr>
          <p:cNvPr id="20" name="Rounded Rectangle 19"/>
          <p:cNvSpPr/>
          <p:nvPr/>
        </p:nvSpPr>
        <p:spPr>
          <a:xfrm>
            <a:off x="549085" y="4256188"/>
            <a:ext cx="1815353" cy="431788"/>
          </a:xfrm>
          <a:prstGeom prst="roundRect">
            <a:avLst/>
          </a:prstGeom>
          <a:solidFill>
            <a:srgbClr val="32323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ms-MY" sz="1600" b="1" dirty="0" smtClean="0"/>
              <a:t>No of User</a:t>
            </a:r>
            <a:endParaRPr lang="ms-MY" sz="1600" b="1" dirty="0"/>
          </a:p>
        </p:txBody>
      </p:sp>
      <p:sp>
        <p:nvSpPr>
          <p:cNvPr id="21" name="Rounded Rectangle 20"/>
          <p:cNvSpPr/>
          <p:nvPr/>
        </p:nvSpPr>
        <p:spPr>
          <a:xfrm>
            <a:off x="549084" y="4806042"/>
            <a:ext cx="1815353" cy="431788"/>
          </a:xfrm>
          <a:prstGeom prst="roundRect">
            <a:avLst/>
          </a:prstGeom>
          <a:solidFill>
            <a:srgbClr val="32323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ms-MY" sz="1600" b="1" dirty="0" smtClean="0"/>
              <a:t>Prioritization Matrix</a:t>
            </a:r>
            <a:endParaRPr lang="ms-MY" sz="1600" b="1" dirty="0"/>
          </a:p>
        </p:txBody>
      </p:sp>
      <p:graphicFrame>
        <p:nvGraphicFramePr>
          <p:cNvPr id="15" name="Table 14"/>
          <p:cNvGraphicFramePr>
            <a:graphicFrameLocks noGrp="1"/>
          </p:cNvGraphicFramePr>
          <p:nvPr>
            <p:extLst/>
          </p:nvPr>
        </p:nvGraphicFramePr>
        <p:xfrm>
          <a:off x="96042" y="944206"/>
          <a:ext cx="12016751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5598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8964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21442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38013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2517571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2158998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1800" b="0" dirty="0" err="1" smtClean="0">
                          <a:solidFill>
                            <a:schemeClr val="bg1"/>
                          </a:solidFill>
                        </a:rPr>
                        <a:t>Tujuan</a:t>
                      </a:r>
                      <a:endParaRPr lang="ms-MY" sz="1800" b="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0" dirty="0" err="1" smtClean="0">
                          <a:solidFill>
                            <a:schemeClr val="bg1"/>
                          </a:solidFill>
                        </a:rPr>
                        <a:t>Latar</a:t>
                      </a:r>
                      <a:r>
                        <a:rPr lang="en-US" sz="1600" b="0" dirty="0" smtClean="0">
                          <a:solidFill>
                            <a:schemeClr val="bg1"/>
                          </a:solidFill>
                        </a:rPr>
                        <a:t> </a:t>
                      </a:r>
                      <a:r>
                        <a:rPr lang="en-US" sz="1600" b="0" dirty="0" err="1" smtClean="0">
                          <a:solidFill>
                            <a:schemeClr val="bg1"/>
                          </a:solidFill>
                        </a:rPr>
                        <a:t>Belakang</a:t>
                      </a:r>
                      <a:endParaRPr lang="ms-MY" sz="1600" b="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 err="1" smtClean="0">
                          <a:solidFill>
                            <a:schemeClr val="tx1"/>
                          </a:solidFill>
                        </a:rPr>
                        <a:t>Maklumat</a:t>
                      </a:r>
                      <a:r>
                        <a:rPr lang="en-US" sz="1600" b="1" baseline="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US" sz="1600" b="1" dirty="0" err="1" smtClean="0">
                          <a:solidFill>
                            <a:schemeClr val="tx1"/>
                          </a:solidFill>
                        </a:rPr>
                        <a:t>SPLaSK</a:t>
                      </a:r>
                      <a:endParaRPr lang="ms-MY" sz="16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2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b="0" dirty="0" err="1" smtClean="0"/>
                        <a:t>Pelan</a:t>
                      </a:r>
                      <a:r>
                        <a:rPr lang="en-US" sz="1600" b="0" baseline="0" dirty="0" smtClean="0"/>
                        <a:t> </a:t>
                      </a:r>
                      <a:r>
                        <a:rPr lang="en-US" sz="1600" b="0" baseline="0" smtClean="0"/>
                        <a:t>Pelaksanaan</a:t>
                      </a:r>
                      <a:endParaRPr lang="ms-MY" sz="1600" b="0" dirty="0" smtClean="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0" dirty="0" err="1" smtClean="0"/>
                        <a:t>Tanggungjawab</a:t>
                      </a:r>
                      <a:r>
                        <a:rPr lang="en-US" sz="1600" b="0" dirty="0" smtClean="0"/>
                        <a:t> </a:t>
                      </a:r>
                      <a:r>
                        <a:rPr lang="en-US" sz="1600" b="0" dirty="0" err="1" smtClean="0"/>
                        <a:t>Agensi</a:t>
                      </a:r>
                      <a:endParaRPr lang="ms-MY" sz="1600" b="0" dirty="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0" dirty="0" err="1" smtClean="0"/>
                        <a:t>Rantaian</a:t>
                      </a:r>
                      <a:r>
                        <a:rPr lang="en-US" sz="1600" b="0" dirty="0" smtClean="0"/>
                        <a:t> </a:t>
                      </a:r>
                      <a:r>
                        <a:rPr lang="en-US" sz="1600" b="0" dirty="0" err="1" smtClean="0"/>
                        <a:t>Kehadapan</a:t>
                      </a:r>
                      <a:endParaRPr lang="ms-MY" sz="1600" b="0" dirty="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560251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extBox 1"/>
          <p:cNvSpPr txBox="1"/>
          <p:nvPr/>
        </p:nvSpPr>
        <p:spPr>
          <a:xfrm>
            <a:off x="676561" y="4581269"/>
            <a:ext cx="6398563" cy="2000896"/>
          </a:xfrm>
          <a:prstGeom prst="rect">
            <a:avLst/>
          </a:prstGeom>
        </p:spPr>
        <p:txBody>
          <a:bodyPr wrap="square" rtlCol="0"/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endParaRPr lang="ms-MY" sz="1400" dirty="0">
              <a:solidFill>
                <a:prstClr val="black"/>
              </a:solidFill>
            </a:endParaRPr>
          </a:p>
        </p:txBody>
      </p:sp>
      <p:sp>
        <p:nvSpPr>
          <p:cNvPr id="9" name="Rectangle 2509"/>
          <p:cNvSpPr>
            <a:spLocks noChangeArrowheads="1"/>
          </p:cNvSpPr>
          <p:nvPr/>
        </p:nvSpPr>
        <p:spPr bwMode="auto">
          <a:xfrm>
            <a:off x="8417" y="847309"/>
            <a:ext cx="12192000" cy="86491"/>
          </a:xfrm>
          <a:prstGeom prst="rect">
            <a:avLst/>
          </a:prstGeom>
          <a:solidFill>
            <a:srgbClr val="ED1F2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MY"/>
          </a:p>
        </p:txBody>
      </p:sp>
      <p:sp>
        <p:nvSpPr>
          <p:cNvPr id="11" name="Rectangle 2511"/>
          <p:cNvSpPr>
            <a:spLocks noChangeArrowheads="1"/>
          </p:cNvSpPr>
          <p:nvPr/>
        </p:nvSpPr>
        <p:spPr bwMode="auto">
          <a:xfrm>
            <a:off x="0" y="0"/>
            <a:ext cx="12192000" cy="803846"/>
          </a:xfrm>
          <a:prstGeom prst="rect">
            <a:avLst/>
          </a:prstGeom>
          <a:solidFill>
            <a:schemeClr val="tx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/>
            <a:endParaRPr lang="en-MY" sz="2800" dirty="0">
              <a:latin typeface="Adobe Myungjo Std M" panose="02020600000000000000" pitchFamily="18" charset="-128"/>
              <a:ea typeface="Adobe Myungjo Std M" panose="02020600000000000000" pitchFamily="18" charset="-128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148357" y="47980"/>
            <a:ext cx="1190020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 smtClean="0">
                <a:solidFill>
                  <a:schemeClr val="bg1"/>
                </a:solidFill>
                <a:latin typeface="Arial Black" panose="020B0A04020102020204" pitchFamily="34" charset="0"/>
              </a:rPr>
              <a:t>TANGGUNGJAWAB AGENSI</a:t>
            </a:r>
            <a:endParaRPr lang="ms-MY" sz="4000" b="1" dirty="0">
              <a:solidFill>
                <a:schemeClr val="bg1"/>
              </a:solidFill>
              <a:latin typeface="Arial Black" panose="020B0A04020102020204" pitchFamily="34" charset="0"/>
            </a:endParaRPr>
          </a:p>
        </p:txBody>
      </p:sp>
      <p:sp>
        <p:nvSpPr>
          <p:cNvPr id="41" name="Rectangle 40">
            <a:extLst>
              <a:ext uri="{FF2B5EF4-FFF2-40B4-BE49-F238E27FC236}">
                <a16:creationId xmlns:a16="http://schemas.microsoft.com/office/drawing/2014/main" id="{4BFB8EA4-27A5-44FC-B404-5DA2172A9033}"/>
              </a:ext>
            </a:extLst>
          </p:cNvPr>
          <p:cNvSpPr/>
          <p:nvPr/>
        </p:nvSpPr>
        <p:spPr>
          <a:xfrm>
            <a:off x="5034928" y="4545416"/>
            <a:ext cx="6405710" cy="878115"/>
          </a:xfrm>
          <a:prstGeom prst="rect">
            <a:avLst/>
          </a:prstGeom>
          <a:solidFill>
            <a:srgbClr val="D3D3D3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757CDC9B-AE59-4A39-8F4C-5243788D9AB4}"/>
              </a:ext>
            </a:extLst>
          </p:cNvPr>
          <p:cNvSpPr/>
          <p:nvPr/>
        </p:nvSpPr>
        <p:spPr>
          <a:xfrm>
            <a:off x="5034927" y="3090722"/>
            <a:ext cx="6389849" cy="877824"/>
          </a:xfrm>
          <a:prstGeom prst="rect">
            <a:avLst/>
          </a:prstGeom>
          <a:solidFill>
            <a:srgbClr val="D3D3D3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3" name="Rectangle 42">
            <a:extLst>
              <a:ext uri="{FF2B5EF4-FFF2-40B4-BE49-F238E27FC236}">
                <a16:creationId xmlns:a16="http://schemas.microsoft.com/office/drawing/2014/main" id="{55BAC97D-063F-45A0-92EA-EBAAACB67F94}"/>
              </a:ext>
            </a:extLst>
          </p:cNvPr>
          <p:cNvSpPr/>
          <p:nvPr/>
        </p:nvSpPr>
        <p:spPr>
          <a:xfrm>
            <a:off x="4410023" y="5853041"/>
            <a:ext cx="7014753" cy="878115"/>
          </a:xfrm>
          <a:prstGeom prst="rect">
            <a:avLst/>
          </a:prstGeom>
          <a:solidFill>
            <a:srgbClr val="D3D3D3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683D49E7-F436-48EE-8AB4-05BFF667BA25}"/>
              </a:ext>
            </a:extLst>
          </p:cNvPr>
          <p:cNvSpPr/>
          <p:nvPr/>
        </p:nvSpPr>
        <p:spPr>
          <a:xfrm>
            <a:off x="4410024" y="1884696"/>
            <a:ext cx="7014754" cy="925893"/>
          </a:xfrm>
          <a:prstGeom prst="rect">
            <a:avLst/>
          </a:prstGeom>
          <a:solidFill>
            <a:srgbClr val="D3D3D3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pSp>
        <p:nvGrpSpPr>
          <p:cNvPr id="45" name="Group 44">
            <a:extLst>
              <a:ext uri="{FF2B5EF4-FFF2-40B4-BE49-F238E27FC236}">
                <a16:creationId xmlns:a16="http://schemas.microsoft.com/office/drawing/2014/main" id="{0CAF2FFF-B88D-490F-A89E-6FF221F2C1C2}"/>
              </a:ext>
            </a:extLst>
          </p:cNvPr>
          <p:cNvGrpSpPr/>
          <p:nvPr/>
        </p:nvGrpSpPr>
        <p:grpSpPr>
          <a:xfrm>
            <a:off x="5027042" y="1808774"/>
            <a:ext cx="6653533" cy="1041209"/>
            <a:chOff x="4228927" y="1146990"/>
            <a:chExt cx="6653533" cy="1041209"/>
          </a:xfrm>
        </p:grpSpPr>
        <p:sp>
          <p:nvSpPr>
            <p:cNvPr id="46" name="TextBox 45">
              <a:extLst>
                <a:ext uri="{FF2B5EF4-FFF2-40B4-BE49-F238E27FC236}">
                  <a16:creationId xmlns:a16="http://schemas.microsoft.com/office/drawing/2014/main" id="{18AC7869-336D-4A6F-B7B1-B9DE19683E73}"/>
                </a:ext>
              </a:extLst>
            </p:cNvPr>
            <p:cNvSpPr txBox="1"/>
            <p:nvPr/>
          </p:nvSpPr>
          <p:spPr>
            <a:xfrm>
              <a:off x="4228927" y="1146990"/>
              <a:ext cx="5976400" cy="461665"/>
            </a:xfrm>
            <a:prstGeom prst="rect">
              <a:avLst/>
            </a:prstGeom>
            <a:noFill/>
          </p:spPr>
          <p:txBody>
            <a:bodyPr wrap="square" lIns="0" rIns="0" rtlCol="0" anchor="b">
              <a:spAutoFit/>
            </a:bodyPr>
            <a:lstStyle/>
            <a:p>
              <a:r>
                <a:rPr lang="en-US" sz="2400" b="1" dirty="0" err="1">
                  <a:solidFill>
                    <a:prstClr val="black"/>
                  </a:solidFill>
                </a:rPr>
                <a:t>Melantik</a:t>
              </a:r>
              <a:r>
                <a:rPr lang="en-US" sz="2400" b="1" dirty="0">
                  <a:solidFill>
                    <a:prstClr val="black"/>
                  </a:solidFill>
                </a:rPr>
                <a:t> </a:t>
              </a:r>
              <a:r>
                <a:rPr lang="en-US" sz="2400" b="1" dirty="0" err="1">
                  <a:solidFill>
                    <a:prstClr val="black"/>
                  </a:solidFill>
                </a:rPr>
                <a:t>dan</a:t>
              </a:r>
              <a:r>
                <a:rPr lang="en-US" sz="2400" b="1" dirty="0">
                  <a:solidFill>
                    <a:prstClr val="black"/>
                  </a:solidFill>
                </a:rPr>
                <a:t> </a:t>
              </a:r>
              <a:r>
                <a:rPr lang="en-US" sz="2400" b="1" dirty="0" err="1">
                  <a:solidFill>
                    <a:prstClr val="black"/>
                  </a:solidFill>
                </a:rPr>
                <a:t>mengemaskini</a:t>
              </a:r>
              <a:r>
                <a:rPr lang="en-US" sz="2400" b="1" dirty="0">
                  <a:solidFill>
                    <a:prstClr val="black"/>
                  </a:solidFill>
                </a:rPr>
                <a:t> </a:t>
              </a:r>
              <a:r>
                <a:rPr lang="en-US" sz="2400" b="1" dirty="0" err="1">
                  <a:solidFill>
                    <a:prstClr val="black"/>
                  </a:solidFill>
                </a:rPr>
                <a:t>maklumat</a:t>
              </a:r>
              <a:r>
                <a:rPr lang="en-US" sz="2400" b="1" dirty="0">
                  <a:solidFill>
                    <a:prstClr val="black"/>
                  </a:solidFill>
                </a:rPr>
                <a:t> </a:t>
              </a:r>
              <a:endParaRPr lang="en-US" sz="2400" b="1" cap="all" dirty="0">
                <a:solidFill>
                  <a:prstClr val="black"/>
                </a:solidFill>
              </a:endParaRPr>
            </a:p>
          </p:txBody>
        </p:sp>
        <p:sp>
          <p:nvSpPr>
            <p:cNvPr id="47" name="TextBox 46">
              <a:extLst>
                <a:ext uri="{FF2B5EF4-FFF2-40B4-BE49-F238E27FC236}">
                  <a16:creationId xmlns:a16="http://schemas.microsoft.com/office/drawing/2014/main" id="{E14DC685-CF9E-48FA-AD13-B78D52FCA63C}"/>
                </a:ext>
              </a:extLst>
            </p:cNvPr>
            <p:cNvSpPr txBox="1"/>
            <p:nvPr/>
          </p:nvSpPr>
          <p:spPr>
            <a:xfrm>
              <a:off x="4228927" y="1517246"/>
              <a:ext cx="6653533" cy="670953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pPr marL="712788" lvl="2" indent="-363538" defTabSz="1600200">
                <a:spcBef>
                  <a:spcPct val="0"/>
                </a:spcBef>
                <a:spcAft>
                  <a:spcPct val="35000"/>
                </a:spcAft>
                <a:buFont typeface="+mj-lt"/>
                <a:buAutoNum type="alphaLcPeriod"/>
                <a:defRPr/>
              </a:pPr>
              <a:r>
                <a:rPr lang="en-US" sz="1600" dirty="0" err="1">
                  <a:solidFill>
                    <a:prstClr val="black"/>
                  </a:solidFill>
                </a:rPr>
                <a:t>Profil</a:t>
              </a:r>
              <a:r>
                <a:rPr lang="en-US" sz="1600" dirty="0">
                  <a:solidFill>
                    <a:prstClr val="black"/>
                  </a:solidFill>
                </a:rPr>
                <a:t> </a:t>
              </a:r>
              <a:r>
                <a:rPr lang="en-US" sz="1600" dirty="0" err="1">
                  <a:solidFill>
                    <a:prstClr val="black"/>
                  </a:solidFill>
                </a:rPr>
                <a:t>pengguna</a:t>
              </a:r>
              <a:r>
                <a:rPr lang="en-US" sz="1600" dirty="0">
                  <a:solidFill>
                    <a:prstClr val="black"/>
                  </a:solidFill>
                </a:rPr>
                <a:t> (supervisor, webmaster &amp; GOS master)</a:t>
              </a:r>
            </a:p>
            <a:p>
              <a:pPr marL="712788" lvl="2" indent="-363538" defTabSz="1600200">
                <a:spcBef>
                  <a:spcPct val="0"/>
                </a:spcBef>
                <a:spcAft>
                  <a:spcPct val="35000"/>
                </a:spcAft>
                <a:buFont typeface="+mj-lt"/>
                <a:buAutoNum type="alphaLcPeriod"/>
                <a:defRPr/>
              </a:pPr>
              <a:r>
                <a:rPr lang="en-US" sz="1600" dirty="0" err="1">
                  <a:solidFill>
                    <a:prstClr val="black"/>
                  </a:solidFill>
                </a:rPr>
                <a:t>Profil</a:t>
              </a:r>
              <a:r>
                <a:rPr lang="en-US" sz="1600" dirty="0">
                  <a:solidFill>
                    <a:prstClr val="black"/>
                  </a:solidFill>
                </a:rPr>
                <a:t> </a:t>
              </a:r>
              <a:r>
                <a:rPr lang="en-US" sz="1600" dirty="0" err="1">
                  <a:solidFill>
                    <a:prstClr val="black"/>
                  </a:solidFill>
                </a:rPr>
                <a:t>laman</a:t>
              </a:r>
              <a:r>
                <a:rPr lang="en-US" sz="1600" dirty="0">
                  <a:solidFill>
                    <a:prstClr val="black"/>
                  </a:solidFill>
                </a:rPr>
                <a:t> web </a:t>
              </a:r>
              <a:r>
                <a:rPr lang="en-US" sz="1600" dirty="0" err="1">
                  <a:solidFill>
                    <a:prstClr val="black"/>
                  </a:solidFill>
                </a:rPr>
                <a:t>dan</a:t>
              </a:r>
              <a:r>
                <a:rPr lang="en-US" sz="1600" dirty="0">
                  <a:solidFill>
                    <a:prstClr val="black"/>
                  </a:solidFill>
                </a:rPr>
                <a:t> </a:t>
              </a:r>
              <a:r>
                <a:rPr lang="en-US" sz="1600" dirty="0" err="1">
                  <a:solidFill>
                    <a:prstClr val="black"/>
                  </a:solidFill>
                </a:rPr>
                <a:t>perkhidmatan</a:t>
              </a:r>
              <a:r>
                <a:rPr lang="en-US" sz="1600" dirty="0">
                  <a:solidFill>
                    <a:prstClr val="black"/>
                  </a:solidFill>
                </a:rPr>
                <a:t> </a:t>
              </a:r>
              <a:r>
                <a:rPr lang="en-US" sz="1600" dirty="0" err="1">
                  <a:solidFill>
                    <a:prstClr val="black"/>
                  </a:solidFill>
                </a:rPr>
                <a:t>dalam</a:t>
              </a:r>
              <a:r>
                <a:rPr lang="en-US" sz="1600" dirty="0">
                  <a:solidFill>
                    <a:prstClr val="black"/>
                  </a:solidFill>
                </a:rPr>
                <a:t> </a:t>
              </a:r>
              <a:r>
                <a:rPr lang="en-US" sz="1600" dirty="0" err="1">
                  <a:solidFill>
                    <a:prstClr val="black"/>
                  </a:solidFill>
                </a:rPr>
                <a:t>talian</a:t>
              </a:r>
              <a:r>
                <a:rPr lang="en-US" sz="1600" dirty="0">
                  <a:solidFill>
                    <a:prstClr val="black"/>
                  </a:solidFill>
                </a:rPr>
                <a:t> </a:t>
              </a:r>
              <a:r>
                <a:rPr lang="en-US" sz="1600" dirty="0" err="1">
                  <a:solidFill>
                    <a:prstClr val="black"/>
                  </a:solidFill>
                </a:rPr>
                <a:t>Kerajaan</a:t>
              </a:r>
              <a:endParaRPr lang="en-US" sz="1600" dirty="0">
                <a:solidFill>
                  <a:prstClr val="black"/>
                </a:solidFill>
              </a:endParaRPr>
            </a:p>
          </p:txBody>
        </p:sp>
      </p:grpSp>
      <p:grpSp>
        <p:nvGrpSpPr>
          <p:cNvPr id="48" name="Group 47">
            <a:extLst>
              <a:ext uri="{FF2B5EF4-FFF2-40B4-BE49-F238E27FC236}">
                <a16:creationId xmlns:a16="http://schemas.microsoft.com/office/drawing/2014/main" id="{C796E2A3-85AB-434E-B745-C40DCF8B0EE1}"/>
              </a:ext>
            </a:extLst>
          </p:cNvPr>
          <p:cNvGrpSpPr/>
          <p:nvPr/>
        </p:nvGrpSpPr>
        <p:grpSpPr>
          <a:xfrm>
            <a:off x="5546233" y="3044235"/>
            <a:ext cx="5360182" cy="944689"/>
            <a:chOff x="4707898" y="2357940"/>
            <a:chExt cx="5976400" cy="944689"/>
          </a:xfrm>
        </p:grpSpPr>
        <p:sp>
          <p:nvSpPr>
            <p:cNvPr id="49" name="TextBox 48">
              <a:extLst>
                <a:ext uri="{FF2B5EF4-FFF2-40B4-BE49-F238E27FC236}">
                  <a16:creationId xmlns:a16="http://schemas.microsoft.com/office/drawing/2014/main" id="{9386D8E0-E3F8-446C-AA03-7ABFFC4DAF87}"/>
                </a:ext>
              </a:extLst>
            </p:cNvPr>
            <p:cNvSpPr txBox="1"/>
            <p:nvPr/>
          </p:nvSpPr>
          <p:spPr>
            <a:xfrm>
              <a:off x="4707898" y="2357940"/>
              <a:ext cx="5976400" cy="461665"/>
            </a:xfrm>
            <a:prstGeom prst="rect">
              <a:avLst/>
            </a:prstGeom>
            <a:noFill/>
          </p:spPr>
          <p:txBody>
            <a:bodyPr wrap="square" lIns="0" rIns="0" rtlCol="0" anchor="b">
              <a:spAutoFit/>
            </a:bodyPr>
            <a:lstStyle/>
            <a:p>
              <a:r>
                <a:rPr lang="en-US" sz="2400" b="1" dirty="0" err="1" smtClean="0">
                  <a:solidFill>
                    <a:prstClr val="black"/>
                  </a:solidFill>
                </a:rPr>
                <a:t>Maklum</a:t>
              </a:r>
              <a:r>
                <a:rPr lang="en-US" sz="2400" b="1" dirty="0" smtClean="0">
                  <a:solidFill>
                    <a:prstClr val="black"/>
                  </a:solidFill>
                </a:rPr>
                <a:t> </a:t>
              </a:r>
              <a:r>
                <a:rPr lang="en-US" sz="2400" b="1" dirty="0" err="1" smtClean="0">
                  <a:solidFill>
                    <a:prstClr val="black"/>
                  </a:solidFill>
                </a:rPr>
                <a:t>Balas</a:t>
              </a:r>
              <a:endParaRPr lang="en-US" sz="2400" b="1" dirty="0">
                <a:solidFill>
                  <a:prstClr val="black"/>
                </a:solidFill>
              </a:endParaRPr>
            </a:p>
          </p:txBody>
        </p:sp>
        <p:sp>
          <p:nvSpPr>
            <p:cNvPr id="50" name="TextBox 49">
              <a:extLst>
                <a:ext uri="{FF2B5EF4-FFF2-40B4-BE49-F238E27FC236}">
                  <a16:creationId xmlns:a16="http://schemas.microsoft.com/office/drawing/2014/main" id="{F2B46204-7A7F-4E6D-A318-5D27B3184227}"/>
                </a:ext>
              </a:extLst>
            </p:cNvPr>
            <p:cNvSpPr txBox="1"/>
            <p:nvPr/>
          </p:nvSpPr>
          <p:spPr>
            <a:xfrm>
              <a:off x="4707898" y="2717854"/>
              <a:ext cx="5960539" cy="584775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pPr marL="0" lvl="1" defTabSz="1600200">
                <a:spcBef>
                  <a:spcPct val="0"/>
                </a:spcBef>
                <a:spcAft>
                  <a:spcPct val="35000"/>
                </a:spcAft>
                <a:defRPr/>
              </a:pPr>
              <a:r>
                <a:rPr lang="en-US" sz="1600" dirty="0" err="1">
                  <a:solidFill>
                    <a:prstClr val="black"/>
                  </a:solidFill>
                </a:rPr>
                <a:t>Memberi</a:t>
              </a:r>
              <a:r>
                <a:rPr lang="en-US" sz="1600" dirty="0">
                  <a:solidFill>
                    <a:prstClr val="black"/>
                  </a:solidFill>
                </a:rPr>
                <a:t> </a:t>
              </a:r>
              <a:r>
                <a:rPr lang="en-US" sz="1600" dirty="0" err="1">
                  <a:solidFill>
                    <a:prstClr val="black"/>
                  </a:solidFill>
                </a:rPr>
                <a:t>maklum</a:t>
              </a:r>
              <a:r>
                <a:rPr lang="en-US" sz="1600" dirty="0">
                  <a:solidFill>
                    <a:prstClr val="black"/>
                  </a:solidFill>
                </a:rPr>
                <a:t> </a:t>
              </a:r>
              <a:r>
                <a:rPr lang="en-US" sz="1600" dirty="0" err="1">
                  <a:solidFill>
                    <a:prstClr val="black"/>
                  </a:solidFill>
                </a:rPr>
                <a:t>balas</a:t>
              </a:r>
              <a:r>
                <a:rPr lang="en-US" sz="1600" dirty="0">
                  <a:solidFill>
                    <a:prstClr val="black"/>
                  </a:solidFill>
                </a:rPr>
                <a:t> </a:t>
              </a:r>
              <a:r>
                <a:rPr lang="en-US" sz="1600" dirty="0" err="1">
                  <a:solidFill>
                    <a:prstClr val="black"/>
                  </a:solidFill>
                </a:rPr>
                <a:t>terhadap</a:t>
              </a:r>
              <a:r>
                <a:rPr lang="en-US" sz="1600" dirty="0">
                  <a:solidFill>
                    <a:prstClr val="black"/>
                  </a:solidFill>
                </a:rPr>
                <a:t> </a:t>
              </a:r>
              <a:r>
                <a:rPr lang="en-US" sz="1600" dirty="0" err="1">
                  <a:solidFill>
                    <a:prstClr val="black"/>
                  </a:solidFill>
                </a:rPr>
                <a:t>penggunaan</a:t>
              </a:r>
              <a:r>
                <a:rPr lang="en-US" sz="1600" dirty="0">
                  <a:solidFill>
                    <a:prstClr val="black"/>
                  </a:solidFill>
                </a:rPr>
                <a:t> </a:t>
              </a:r>
              <a:r>
                <a:rPr lang="en-US" sz="1600" dirty="0" err="1">
                  <a:solidFill>
                    <a:prstClr val="black"/>
                  </a:solidFill>
                </a:rPr>
                <a:t>sistem</a:t>
              </a:r>
              <a:r>
                <a:rPr lang="en-US" sz="1600" dirty="0">
                  <a:solidFill>
                    <a:prstClr val="black"/>
                  </a:solidFill>
                </a:rPr>
                <a:t> </a:t>
              </a:r>
              <a:r>
                <a:rPr lang="en-US" sz="1600" dirty="0" err="1" smtClean="0">
                  <a:solidFill>
                    <a:prstClr val="black"/>
                  </a:solidFill>
                </a:rPr>
                <a:t>SPLaSK</a:t>
              </a:r>
              <a:r>
                <a:rPr lang="en-US" sz="1600" dirty="0" smtClean="0">
                  <a:solidFill>
                    <a:prstClr val="black"/>
                  </a:solidFill>
                </a:rPr>
                <a:t>. </a:t>
              </a:r>
              <a:endParaRPr lang="en-US" sz="1600" dirty="0">
                <a:solidFill>
                  <a:prstClr val="black"/>
                </a:solidFill>
              </a:endParaRPr>
            </a:p>
          </p:txBody>
        </p:sp>
      </p:grpSp>
      <p:grpSp>
        <p:nvGrpSpPr>
          <p:cNvPr id="51" name="Group 50">
            <a:extLst>
              <a:ext uri="{FF2B5EF4-FFF2-40B4-BE49-F238E27FC236}">
                <a16:creationId xmlns:a16="http://schemas.microsoft.com/office/drawing/2014/main" id="{0FCFBBA1-29C4-43B0-9316-2BE614FD4B3C}"/>
              </a:ext>
            </a:extLst>
          </p:cNvPr>
          <p:cNvGrpSpPr/>
          <p:nvPr/>
        </p:nvGrpSpPr>
        <p:grpSpPr>
          <a:xfrm>
            <a:off x="5546233" y="4488910"/>
            <a:ext cx="5837361" cy="955031"/>
            <a:chOff x="4736926" y="3807710"/>
            <a:chExt cx="5976400" cy="955031"/>
          </a:xfrm>
        </p:grpSpPr>
        <p:sp>
          <p:nvSpPr>
            <p:cNvPr id="52" name="TextBox 51">
              <a:extLst>
                <a:ext uri="{FF2B5EF4-FFF2-40B4-BE49-F238E27FC236}">
                  <a16:creationId xmlns:a16="http://schemas.microsoft.com/office/drawing/2014/main" id="{B1DC35BF-7F35-4CBE-93EE-4C7B0E26FE5F}"/>
                </a:ext>
              </a:extLst>
            </p:cNvPr>
            <p:cNvSpPr txBox="1"/>
            <p:nvPr/>
          </p:nvSpPr>
          <p:spPr>
            <a:xfrm>
              <a:off x="4736926" y="3807710"/>
              <a:ext cx="5976400" cy="461665"/>
            </a:xfrm>
            <a:prstGeom prst="rect">
              <a:avLst/>
            </a:prstGeom>
            <a:noFill/>
          </p:spPr>
          <p:txBody>
            <a:bodyPr wrap="square" lIns="0" rIns="0" rtlCol="0" anchor="b">
              <a:spAutoFit/>
            </a:bodyPr>
            <a:lstStyle/>
            <a:p>
              <a:r>
                <a:rPr lang="en-US" sz="2400" b="1" dirty="0" smtClean="0">
                  <a:solidFill>
                    <a:prstClr val="black"/>
                  </a:solidFill>
                </a:rPr>
                <a:t>GOS e-Rating</a:t>
              </a:r>
              <a:endParaRPr lang="en-US" sz="2400" b="1" dirty="0">
                <a:solidFill>
                  <a:prstClr val="black"/>
                </a:solidFill>
              </a:endParaRPr>
            </a:p>
          </p:txBody>
        </p:sp>
        <p:sp>
          <p:nvSpPr>
            <p:cNvPr id="53" name="TextBox 52">
              <a:extLst>
                <a:ext uri="{FF2B5EF4-FFF2-40B4-BE49-F238E27FC236}">
                  <a16:creationId xmlns:a16="http://schemas.microsoft.com/office/drawing/2014/main" id="{223F1958-6913-4834-AA1B-5FFE61EFA1CE}"/>
                </a:ext>
              </a:extLst>
            </p:cNvPr>
            <p:cNvSpPr txBox="1"/>
            <p:nvPr/>
          </p:nvSpPr>
          <p:spPr>
            <a:xfrm>
              <a:off x="4736926" y="4177966"/>
              <a:ext cx="5960539" cy="584775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pPr marL="0" lvl="1" defTabSz="1600200">
                <a:spcBef>
                  <a:spcPct val="0"/>
                </a:spcBef>
                <a:spcAft>
                  <a:spcPct val="35000"/>
                </a:spcAft>
                <a:defRPr/>
              </a:pPr>
              <a:r>
                <a:rPr lang="en-US" sz="1600" dirty="0" err="1">
                  <a:solidFill>
                    <a:prstClr val="black"/>
                  </a:solidFill>
                </a:rPr>
                <a:t>Melaksanakan</a:t>
              </a:r>
              <a:r>
                <a:rPr lang="en-US" sz="1600" dirty="0">
                  <a:solidFill>
                    <a:prstClr val="black"/>
                  </a:solidFill>
                </a:rPr>
                <a:t> </a:t>
              </a:r>
              <a:r>
                <a:rPr lang="en-US" sz="1600" dirty="0" err="1">
                  <a:solidFill>
                    <a:prstClr val="black"/>
                  </a:solidFill>
                </a:rPr>
                <a:t>kaji</a:t>
              </a:r>
              <a:r>
                <a:rPr lang="en-US" sz="1600" dirty="0">
                  <a:solidFill>
                    <a:prstClr val="black"/>
                  </a:solidFill>
                </a:rPr>
                <a:t> </a:t>
              </a:r>
              <a:r>
                <a:rPr lang="en-US" sz="1600" dirty="0" err="1">
                  <a:solidFill>
                    <a:prstClr val="black"/>
                  </a:solidFill>
                </a:rPr>
                <a:t>selidik</a:t>
              </a:r>
              <a:r>
                <a:rPr lang="en-US" sz="1600" dirty="0">
                  <a:solidFill>
                    <a:prstClr val="black"/>
                  </a:solidFill>
                </a:rPr>
                <a:t> </a:t>
              </a:r>
              <a:r>
                <a:rPr lang="en-US" sz="1600" dirty="0" err="1">
                  <a:solidFill>
                    <a:prstClr val="black"/>
                  </a:solidFill>
                </a:rPr>
                <a:t>kepuasan</a:t>
              </a:r>
              <a:r>
                <a:rPr lang="en-US" sz="1600" dirty="0">
                  <a:solidFill>
                    <a:prstClr val="black"/>
                  </a:solidFill>
                </a:rPr>
                <a:t> </a:t>
              </a:r>
              <a:r>
                <a:rPr lang="en-US" sz="1600" dirty="0" err="1">
                  <a:solidFill>
                    <a:prstClr val="black"/>
                  </a:solidFill>
                </a:rPr>
                <a:t>pengguna</a:t>
              </a:r>
              <a:r>
                <a:rPr lang="en-US" sz="1600" dirty="0">
                  <a:solidFill>
                    <a:prstClr val="black"/>
                  </a:solidFill>
                </a:rPr>
                <a:t> </a:t>
              </a:r>
              <a:r>
                <a:rPr lang="en-US" sz="1600" dirty="0" err="1">
                  <a:solidFill>
                    <a:prstClr val="black"/>
                  </a:solidFill>
                </a:rPr>
                <a:t>melalui</a:t>
              </a:r>
              <a:r>
                <a:rPr lang="en-US" sz="1600" dirty="0">
                  <a:solidFill>
                    <a:prstClr val="black"/>
                  </a:solidFill>
                </a:rPr>
                <a:t> </a:t>
              </a:r>
              <a:r>
                <a:rPr lang="en-US" sz="1600" dirty="0" err="1">
                  <a:solidFill>
                    <a:prstClr val="black"/>
                  </a:solidFill>
                </a:rPr>
                <a:t>Sistem</a:t>
              </a:r>
              <a:r>
                <a:rPr lang="en-US" sz="1600" dirty="0">
                  <a:solidFill>
                    <a:prstClr val="black"/>
                  </a:solidFill>
                </a:rPr>
                <a:t> GOS e-Rating </a:t>
              </a:r>
              <a:r>
                <a:rPr lang="en-US" sz="1600" dirty="0" err="1">
                  <a:solidFill>
                    <a:prstClr val="black"/>
                  </a:solidFill>
                </a:rPr>
                <a:t>bagi</a:t>
              </a:r>
              <a:r>
                <a:rPr lang="en-US" sz="1600" dirty="0">
                  <a:solidFill>
                    <a:prstClr val="black"/>
                  </a:solidFill>
                </a:rPr>
                <a:t> </a:t>
              </a:r>
              <a:r>
                <a:rPr lang="en-US" sz="1600" dirty="0" err="1">
                  <a:solidFill>
                    <a:prstClr val="black"/>
                  </a:solidFill>
                </a:rPr>
                <a:t>perkhidmatan</a:t>
              </a:r>
              <a:r>
                <a:rPr lang="en-US" sz="1600" dirty="0">
                  <a:solidFill>
                    <a:prstClr val="black"/>
                  </a:solidFill>
                </a:rPr>
                <a:t> </a:t>
              </a:r>
              <a:r>
                <a:rPr lang="en-US" sz="1600" dirty="0" err="1">
                  <a:solidFill>
                    <a:prstClr val="black"/>
                  </a:solidFill>
                </a:rPr>
                <a:t>dalam</a:t>
              </a:r>
              <a:r>
                <a:rPr lang="en-US" sz="1600" dirty="0">
                  <a:solidFill>
                    <a:prstClr val="black"/>
                  </a:solidFill>
                </a:rPr>
                <a:t> </a:t>
              </a:r>
              <a:r>
                <a:rPr lang="en-US" sz="1600" dirty="0" err="1">
                  <a:solidFill>
                    <a:prstClr val="black"/>
                  </a:solidFill>
                </a:rPr>
                <a:t>talian</a:t>
              </a:r>
              <a:r>
                <a:rPr lang="en-US" sz="1600" dirty="0">
                  <a:solidFill>
                    <a:prstClr val="black"/>
                  </a:solidFill>
                </a:rPr>
                <a:t> </a:t>
              </a:r>
              <a:r>
                <a:rPr lang="en-US" sz="1600" dirty="0" err="1">
                  <a:solidFill>
                    <a:prstClr val="black"/>
                  </a:solidFill>
                </a:rPr>
                <a:t>agensi</a:t>
              </a:r>
              <a:r>
                <a:rPr lang="en-US" sz="1600" dirty="0">
                  <a:solidFill>
                    <a:prstClr val="black"/>
                  </a:solidFill>
                </a:rPr>
                <a:t>.</a:t>
              </a:r>
            </a:p>
          </p:txBody>
        </p:sp>
      </p:grpSp>
      <p:grpSp>
        <p:nvGrpSpPr>
          <p:cNvPr id="54" name="Group 53">
            <a:extLst>
              <a:ext uri="{FF2B5EF4-FFF2-40B4-BE49-F238E27FC236}">
                <a16:creationId xmlns:a16="http://schemas.microsoft.com/office/drawing/2014/main" id="{60743DEF-38F2-424D-9304-08107B040327}"/>
              </a:ext>
            </a:extLst>
          </p:cNvPr>
          <p:cNvGrpSpPr/>
          <p:nvPr/>
        </p:nvGrpSpPr>
        <p:grpSpPr>
          <a:xfrm>
            <a:off x="4967123" y="5859356"/>
            <a:ext cx="5976400" cy="708810"/>
            <a:chOff x="4228927" y="5115335"/>
            <a:chExt cx="5976400" cy="708810"/>
          </a:xfrm>
        </p:grpSpPr>
        <p:sp>
          <p:nvSpPr>
            <p:cNvPr id="55" name="TextBox 54">
              <a:extLst>
                <a:ext uri="{FF2B5EF4-FFF2-40B4-BE49-F238E27FC236}">
                  <a16:creationId xmlns:a16="http://schemas.microsoft.com/office/drawing/2014/main" id="{1CE5A938-6A3C-4B5D-AB28-CF45A2E2DF2B}"/>
                </a:ext>
              </a:extLst>
            </p:cNvPr>
            <p:cNvSpPr txBox="1"/>
            <p:nvPr/>
          </p:nvSpPr>
          <p:spPr>
            <a:xfrm>
              <a:off x="4228927" y="5115335"/>
              <a:ext cx="5976400" cy="461665"/>
            </a:xfrm>
            <a:prstGeom prst="rect">
              <a:avLst/>
            </a:prstGeom>
            <a:noFill/>
          </p:spPr>
          <p:txBody>
            <a:bodyPr wrap="square" lIns="0" rIns="0" rtlCol="0" anchor="b">
              <a:spAutoFit/>
            </a:bodyPr>
            <a:lstStyle/>
            <a:p>
              <a:r>
                <a:rPr lang="en-US" sz="2400" b="1" dirty="0" err="1" smtClean="0">
                  <a:solidFill>
                    <a:prstClr val="black"/>
                  </a:solidFill>
                </a:rPr>
                <a:t>Pematuhan</a:t>
              </a:r>
              <a:r>
                <a:rPr lang="en-US" sz="2400" b="1" dirty="0" smtClean="0">
                  <a:solidFill>
                    <a:prstClr val="black"/>
                  </a:solidFill>
                </a:rPr>
                <a:t> </a:t>
              </a:r>
              <a:r>
                <a:rPr lang="en-US" sz="2400" b="1" dirty="0" err="1" smtClean="0">
                  <a:solidFill>
                    <a:prstClr val="black"/>
                  </a:solidFill>
                </a:rPr>
                <a:t>Kriteria</a:t>
              </a:r>
              <a:endParaRPr lang="en-US" sz="2400" b="1" dirty="0">
                <a:solidFill>
                  <a:prstClr val="black"/>
                </a:solidFill>
              </a:endParaRPr>
            </a:p>
          </p:txBody>
        </p:sp>
        <p:sp>
          <p:nvSpPr>
            <p:cNvPr id="56" name="TextBox 55">
              <a:extLst>
                <a:ext uri="{FF2B5EF4-FFF2-40B4-BE49-F238E27FC236}">
                  <a16:creationId xmlns:a16="http://schemas.microsoft.com/office/drawing/2014/main" id="{E38C9CA2-C043-46B5-BFFF-5BAC645939CC}"/>
                </a:ext>
              </a:extLst>
            </p:cNvPr>
            <p:cNvSpPr txBox="1"/>
            <p:nvPr/>
          </p:nvSpPr>
          <p:spPr>
            <a:xfrm>
              <a:off x="4228927" y="5485591"/>
              <a:ext cx="5960539" cy="338554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pPr algn="just"/>
              <a:r>
                <a:rPr lang="en-US" sz="1600" dirty="0" err="1">
                  <a:solidFill>
                    <a:prstClr val="black"/>
                  </a:solidFill>
                </a:rPr>
                <a:t>Mematuhi</a:t>
              </a:r>
              <a:r>
                <a:rPr lang="en-US" sz="1600" dirty="0">
                  <a:solidFill>
                    <a:prstClr val="black"/>
                  </a:solidFill>
                </a:rPr>
                <a:t> </a:t>
              </a:r>
              <a:r>
                <a:rPr lang="en-US" sz="1600" dirty="0" err="1">
                  <a:solidFill>
                    <a:prstClr val="black"/>
                  </a:solidFill>
                </a:rPr>
                <a:t>semua</a:t>
              </a:r>
              <a:r>
                <a:rPr lang="en-US" sz="1600" dirty="0">
                  <a:solidFill>
                    <a:prstClr val="black"/>
                  </a:solidFill>
                </a:rPr>
                <a:t> </a:t>
              </a:r>
              <a:r>
                <a:rPr lang="en-US" sz="1600" dirty="0" err="1">
                  <a:solidFill>
                    <a:prstClr val="black"/>
                  </a:solidFill>
                </a:rPr>
                <a:t>kriteria</a:t>
              </a:r>
              <a:r>
                <a:rPr lang="en-US" sz="1600" dirty="0">
                  <a:solidFill>
                    <a:prstClr val="black"/>
                  </a:solidFill>
                </a:rPr>
                <a:t> yang </a:t>
              </a:r>
              <a:r>
                <a:rPr lang="en-US" sz="1600" dirty="0" err="1">
                  <a:solidFill>
                    <a:prstClr val="black"/>
                  </a:solidFill>
                </a:rPr>
                <a:t>telah</a:t>
              </a:r>
              <a:r>
                <a:rPr lang="en-US" sz="1600" dirty="0">
                  <a:solidFill>
                    <a:prstClr val="black"/>
                  </a:solidFill>
                </a:rPr>
                <a:t> </a:t>
              </a:r>
              <a:r>
                <a:rPr lang="en-US" sz="1600" dirty="0" err="1">
                  <a:solidFill>
                    <a:prstClr val="black"/>
                  </a:solidFill>
                </a:rPr>
                <a:t>ditetapkan</a:t>
              </a:r>
              <a:endParaRPr lang="en-US" sz="1600" dirty="0">
                <a:solidFill>
                  <a:prstClr val="black">
                    <a:lumMod val="65000"/>
                    <a:lumOff val="35000"/>
                  </a:prstClr>
                </a:solidFill>
              </a:endParaRPr>
            </a:p>
          </p:txBody>
        </p:sp>
      </p:grpSp>
      <p:cxnSp>
        <p:nvCxnSpPr>
          <p:cNvPr id="57" name="Straight Connector 56">
            <a:extLst>
              <a:ext uri="{FF2B5EF4-FFF2-40B4-BE49-F238E27FC236}">
                <a16:creationId xmlns:a16="http://schemas.microsoft.com/office/drawing/2014/main" id="{EA127B4D-DA7A-4281-92EF-16D4F766B639}"/>
              </a:ext>
            </a:extLst>
          </p:cNvPr>
          <p:cNvCxnSpPr>
            <a:cxnSpLocks/>
          </p:cNvCxnSpPr>
          <p:nvPr/>
        </p:nvCxnSpPr>
        <p:spPr>
          <a:xfrm>
            <a:off x="2865780" y="5444883"/>
            <a:ext cx="1517491" cy="847215"/>
          </a:xfrm>
          <a:prstGeom prst="line">
            <a:avLst/>
          </a:prstGeom>
          <a:noFill/>
          <a:ln w="152400" cap="flat" cmpd="sng" algn="ctr">
            <a:solidFill>
              <a:srgbClr val="FE7600"/>
            </a:solidFill>
            <a:prstDash val="solid"/>
            <a:miter lim="800000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cxnSp>
      <p:sp>
        <p:nvSpPr>
          <p:cNvPr id="58" name="Oval 57">
            <a:extLst>
              <a:ext uri="{FF2B5EF4-FFF2-40B4-BE49-F238E27FC236}">
                <a16:creationId xmlns:a16="http://schemas.microsoft.com/office/drawing/2014/main" id="{F14556C4-B089-44C0-8B20-40C32BA0282D}"/>
              </a:ext>
            </a:extLst>
          </p:cNvPr>
          <p:cNvSpPr/>
          <p:nvPr/>
        </p:nvSpPr>
        <p:spPr>
          <a:xfrm>
            <a:off x="4002271" y="5853041"/>
            <a:ext cx="878115" cy="878115"/>
          </a:xfrm>
          <a:prstGeom prst="ellipse">
            <a:avLst/>
          </a:prstGeom>
          <a:solidFill>
            <a:srgbClr val="FE7600"/>
          </a:solidFill>
          <a:ln w="12700" cap="flat" cmpd="sng" algn="ctr">
            <a:noFill/>
            <a:prstDash val="solid"/>
            <a:miter lim="800000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lIns="0" rIns="0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600" b="1" i="0" u="none" strike="noStrike" kern="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9" name="Freeform 14">
            <a:extLst>
              <a:ext uri="{FF2B5EF4-FFF2-40B4-BE49-F238E27FC236}">
                <a16:creationId xmlns:a16="http://schemas.microsoft.com/office/drawing/2014/main" id="{8B5215FC-7AB9-422E-852B-1190F134871D}"/>
              </a:ext>
            </a:extLst>
          </p:cNvPr>
          <p:cNvSpPr>
            <a:spLocks/>
          </p:cNvSpPr>
          <p:nvPr/>
        </p:nvSpPr>
        <p:spPr bwMode="auto">
          <a:xfrm>
            <a:off x="1237005" y="1962540"/>
            <a:ext cx="2309813" cy="4619625"/>
          </a:xfrm>
          <a:custGeom>
            <a:avLst/>
            <a:gdLst>
              <a:gd name="T0" fmla="*/ 0 w 3559"/>
              <a:gd name="T1" fmla="*/ 0 h 7118"/>
              <a:gd name="T2" fmla="*/ 3559 w 3559"/>
              <a:gd name="T3" fmla="*/ 3559 h 7118"/>
              <a:gd name="T4" fmla="*/ 0 w 3559"/>
              <a:gd name="T5" fmla="*/ 7118 h 7118"/>
              <a:gd name="T6" fmla="*/ 0 w 3559"/>
              <a:gd name="T7" fmla="*/ 6593 h 7118"/>
              <a:gd name="T8" fmla="*/ 3034 w 3559"/>
              <a:gd name="T9" fmla="*/ 3559 h 7118"/>
              <a:gd name="T10" fmla="*/ 0 w 3559"/>
              <a:gd name="T11" fmla="*/ 525 h 7118"/>
              <a:gd name="T12" fmla="*/ 0 w 3559"/>
              <a:gd name="T13" fmla="*/ 0 h 71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3559" h="7118">
                <a:moveTo>
                  <a:pt x="0" y="0"/>
                </a:moveTo>
                <a:cubicBezTo>
                  <a:pt x="1966" y="0"/>
                  <a:pt x="3559" y="1594"/>
                  <a:pt x="3559" y="3559"/>
                </a:cubicBezTo>
                <a:cubicBezTo>
                  <a:pt x="3559" y="5525"/>
                  <a:pt x="1966" y="7118"/>
                  <a:pt x="0" y="7118"/>
                </a:cubicBezTo>
                <a:lnTo>
                  <a:pt x="0" y="6593"/>
                </a:lnTo>
                <a:cubicBezTo>
                  <a:pt x="1676" y="6593"/>
                  <a:pt x="3034" y="5235"/>
                  <a:pt x="3034" y="3559"/>
                </a:cubicBezTo>
                <a:cubicBezTo>
                  <a:pt x="3034" y="1884"/>
                  <a:pt x="1676" y="525"/>
                  <a:pt x="0" y="525"/>
                </a:cubicBezTo>
                <a:lnTo>
                  <a:pt x="0" y="0"/>
                </a:lnTo>
                <a:close/>
              </a:path>
            </a:pathLst>
          </a:custGeom>
          <a:solidFill>
            <a:srgbClr val="FE7600"/>
          </a:solidFill>
          <a:ln w="0">
            <a:solidFill>
              <a:srgbClr val="FE7600"/>
            </a:solidFill>
            <a:prstDash val="solid"/>
            <a:round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</a:endParaRPr>
          </a:p>
        </p:txBody>
      </p:sp>
      <p:cxnSp>
        <p:nvCxnSpPr>
          <p:cNvPr id="60" name="Straight Connector 59">
            <a:extLst>
              <a:ext uri="{FF2B5EF4-FFF2-40B4-BE49-F238E27FC236}">
                <a16:creationId xmlns:a16="http://schemas.microsoft.com/office/drawing/2014/main" id="{8C8AA849-C63A-47ED-9CB9-3F90FCD0FDB9}"/>
              </a:ext>
            </a:extLst>
          </p:cNvPr>
          <p:cNvCxnSpPr>
            <a:cxnSpLocks/>
          </p:cNvCxnSpPr>
          <p:nvPr/>
        </p:nvCxnSpPr>
        <p:spPr>
          <a:xfrm>
            <a:off x="2865780" y="4610586"/>
            <a:ext cx="2118348" cy="332835"/>
          </a:xfrm>
          <a:prstGeom prst="line">
            <a:avLst/>
          </a:prstGeom>
          <a:noFill/>
          <a:ln w="152400" cap="flat" cmpd="sng" algn="ctr">
            <a:solidFill>
              <a:srgbClr val="FEEA68"/>
            </a:solidFill>
            <a:prstDash val="solid"/>
            <a:miter lim="800000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cxnSp>
      <p:sp>
        <p:nvSpPr>
          <p:cNvPr id="61" name="Oval 60">
            <a:extLst>
              <a:ext uri="{FF2B5EF4-FFF2-40B4-BE49-F238E27FC236}">
                <a16:creationId xmlns:a16="http://schemas.microsoft.com/office/drawing/2014/main" id="{1C53E748-79D0-4BA0-8A9E-BA30A81EA991}"/>
              </a:ext>
            </a:extLst>
          </p:cNvPr>
          <p:cNvSpPr/>
          <p:nvPr/>
        </p:nvSpPr>
        <p:spPr>
          <a:xfrm>
            <a:off x="4586123" y="4545416"/>
            <a:ext cx="878115" cy="878115"/>
          </a:xfrm>
          <a:prstGeom prst="ellipse">
            <a:avLst/>
          </a:prstGeom>
          <a:solidFill>
            <a:schemeClr val="accent2">
              <a:lumMod val="60000"/>
              <a:lumOff val="40000"/>
            </a:schemeClr>
          </a:solidFill>
          <a:ln w="12700" cap="flat" cmpd="sng" algn="ctr">
            <a:noFill/>
            <a:prstDash val="solid"/>
            <a:miter lim="800000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lIns="0" rIns="0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600" b="1" i="0" u="none" strike="noStrike" kern="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2" name="Freeform 11">
            <a:extLst>
              <a:ext uri="{FF2B5EF4-FFF2-40B4-BE49-F238E27FC236}">
                <a16:creationId xmlns:a16="http://schemas.microsoft.com/office/drawing/2014/main" id="{EA7C26BB-BD7E-45A4-8195-7E30554EB1F3}"/>
              </a:ext>
            </a:extLst>
          </p:cNvPr>
          <p:cNvSpPr>
            <a:spLocks/>
          </p:cNvSpPr>
          <p:nvPr/>
        </p:nvSpPr>
        <p:spPr bwMode="auto">
          <a:xfrm>
            <a:off x="1237005" y="2302265"/>
            <a:ext cx="1968500" cy="3940175"/>
          </a:xfrm>
          <a:custGeom>
            <a:avLst/>
            <a:gdLst>
              <a:gd name="T0" fmla="*/ 0 w 3034"/>
              <a:gd name="T1" fmla="*/ 0 h 6068"/>
              <a:gd name="T2" fmla="*/ 3034 w 3034"/>
              <a:gd name="T3" fmla="*/ 3034 h 6068"/>
              <a:gd name="T4" fmla="*/ 0 w 3034"/>
              <a:gd name="T5" fmla="*/ 6068 h 6068"/>
              <a:gd name="T6" fmla="*/ 0 w 3034"/>
              <a:gd name="T7" fmla="*/ 5543 h 6068"/>
              <a:gd name="T8" fmla="*/ 2510 w 3034"/>
              <a:gd name="T9" fmla="*/ 3034 h 6068"/>
              <a:gd name="T10" fmla="*/ 0 w 3034"/>
              <a:gd name="T11" fmla="*/ 525 h 6068"/>
              <a:gd name="T12" fmla="*/ 0 w 3034"/>
              <a:gd name="T13" fmla="*/ 0 h 606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3034" h="6068">
                <a:moveTo>
                  <a:pt x="0" y="0"/>
                </a:moveTo>
                <a:cubicBezTo>
                  <a:pt x="1676" y="0"/>
                  <a:pt x="3034" y="1359"/>
                  <a:pt x="3034" y="3034"/>
                </a:cubicBezTo>
                <a:cubicBezTo>
                  <a:pt x="3034" y="4710"/>
                  <a:pt x="1676" y="6068"/>
                  <a:pt x="0" y="6068"/>
                </a:cubicBezTo>
                <a:lnTo>
                  <a:pt x="0" y="5543"/>
                </a:lnTo>
                <a:cubicBezTo>
                  <a:pt x="1386" y="5543"/>
                  <a:pt x="2510" y="4420"/>
                  <a:pt x="2510" y="3034"/>
                </a:cubicBezTo>
                <a:cubicBezTo>
                  <a:pt x="2510" y="1649"/>
                  <a:pt x="1386" y="525"/>
                  <a:pt x="0" y="525"/>
                </a:cubicBezTo>
                <a:lnTo>
                  <a:pt x="0" y="0"/>
                </a:lnTo>
                <a:close/>
              </a:path>
            </a:pathLst>
          </a:custGeom>
          <a:solidFill>
            <a:schemeClr val="accent2">
              <a:lumMod val="60000"/>
              <a:lumOff val="40000"/>
            </a:schemeClr>
          </a:solidFill>
          <a:ln w="0">
            <a:solidFill>
              <a:srgbClr val="B1DB15"/>
            </a:solidFill>
            <a:prstDash val="solid"/>
            <a:round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</a:endParaRPr>
          </a:p>
        </p:txBody>
      </p:sp>
      <p:cxnSp>
        <p:nvCxnSpPr>
          <p:cNvPr id="63" name="Straight Connector 62">
            <a:extLst>
              <a:ext uri="{FF2B5EF4-FFF2-40B4-BE49-F238E27FC236}">
                <a16:creationId xmlns:a16="http://schemas.microsoft.com/office/drawing/2014/main" id="{4929E781-94A7-4ABA-8CA0-2E43C24E9E82}"/>
              </a:ext>
            </a:extLst>
          </p:cNvPr>
          <p:cNvCxnSpPr>
            <a:cxnSpLocks/>
          </p:cNvCxnSpPr>
          <p:nvPr/>
        </p:nvCxnSpPr>
        <p:spPr>
          <a:xfrm flipV="1">
            <a:off x="2627294" y="3534703"/>
            <a:ext cx="2339829" cy="470563"/>
          </a:xfrm>
          <a:prstGeom prst="line">
            <a:avLst/>
          </a:prstGeom>
          <a:noFill/>
          <a:ln w="152400" cap="flat" cmpd="sng" algn="ctr">
            <a:solidFill>
              <a:srgbClr val="00A891"/>
            </a:solidFill>
            <a:prstDash val="solid"/>
            <a:miter lim="800000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cxnSp>
      <p:sp>
        <p:nvSpPr>
          <p:cNvPr id="64" name="Oval 63">
            <a:extLst>
              <a:ext uri="{FF2B5EF4-FFF2-40B4-BE49-F238E27FC236}">
                <a16:creationId xmlns:a16="http://schemas.microsoft.com/office/drawing/2014/main" id="{CDB66E00-CC0B-4B3D-9543-EABA06FB5C7D}"/>
              </a:ext>
            </a:extLst>
          </p:cNvPr>
          <p:cNvSpPr/>
          <p:nvPr/>
        </p:nvSpPr>
        <p:spPr>
          <a:xfrm>
            <a:off x="4586123" y="3095646"/>
            <a:ext cx="878115" cy="878115"/>
          </a:xfrm>
          <a:prstGeom prst="ellipse">
            <a:avLst/>
          </a:prstGeom>
          <a:solidFill>
            <a:srgbClr val="00A891"/>
          </a:solidFill>
          <a:ln w="12700" cap="flat" cmpd="sng" algn="ctr">
            <a:noFill/>
            <a:prstDash val="solid"/>
            <a:miter lim="800000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lIns="0" rIns="0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600" b="1" i="0" u="none" strike="noStrike" kern="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5" name="Freeform 8">
            <a:extLst>
              <a:ext uri="{FF2B5EF4-FFF2-40B4-BE49-F238E27FC236}">
                <a16:creationId xmlns:a16="http://schemas.microsoft.com/office/drawing/2014/main" id="{DF55AE38-FEB3-455F-AE93-9D14B69F9B61}"/>
              </a:ext>
            </a:extLst>
          </p:cNvPr>
          <p:cNvSpPr>
            <a:spLocks/>
          </p:cNvSpPr>
          <p:nvPr/>
        </p:nvSpPr>
        <p:spPr bwMode="auto">
          <a:xfrm>
            <a:off x="1237005" y="2643578"/>
            <a:ext cx="1628775" cy="3257550"/>
          </a:xfrm>
          <a:custGeom>
            <a:avLst/>
            <a:gdLst>
              <a:gd name="T0" fmla="*/ 0 w 2510"/>
              <a:gd name="T1" fmla="*/ 0 h 5018"/>
              <a:gd name="T2" fmla="*/ 2510 w 2510"/>
              <a:gd name="T3" fmla="*/ 2509 h 5018"/>
              <a:gd name="T4" fmla="*/ 0 w 2510"/>
              <a:gd name="T5" fmla="*/ 5018 h 5018"/>
              <a:gd name="T6" fmla="*/ 0 w 2510"/>
              <a:gd name="T7" fmla="*/ 4493 h 5018"/>
              <a:gd name="T8" fmla="*/ 1985 w 2510"/>
              <a:gd name="T9" fmla="*/ 2509 h 5018"/>
              <a:gd name="T10" fmla="*/ 0 w 2510"/>
              <a:gd name="T11" fmla="*/ 525 h 5018"/>
              <a:gd name="T12" fmla="*/ 0 w 2510"/>
              <a:gd name="T13" fmla="*/ 0 h 50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510" h="5018">
                <a:moveTo>
                  <a:pt x="0" y="0"/>
                </a:moveTo>
                <a:cubicBezTo>
                  <a:pt x="1386" y="0"/>
                  <a:pt x="2510" y="1124"/>
                  <a:pt x="2510" y="2509"/>
                </a:cubicBezTo>
                <a:cubicBezTo>
                  <a:pt x="2510" y="3895"/>
                  <a:pt x="1386" y="5018"/>
                  <a:pt x="0" y="5018"/>
                </a:cubicBezTo>
                <a:lnTo>
                  <a:pt x="0" y="4493"/>
                </a:lnTo>
                <a:cubicBezTo>
                  <a:pt x="1096" y="4493"/>
                  <a:pt x="1985" y="3605"/>
                  <a:pt x="1985" y="2509"/>
                </a:cubicBezTo>
                <a:cubicBezTo>
                  <a:pt x="1985" y="1413"/>
                  <a:pt x="1096" y="525"/>
                  <a:pt x="0" y="525"/>
                </a:cubicBezTo>
                <a:lnTo>
                  <a:pt x="0" y="0"/>
                </a:lnTo>
                <a:close/>
              </a:path>
            </a:pathLst>
          </a:custGeom>
          <a:solidFill>
            <a:srgbClr val="00A891"/>
          </a:solidFill>
          <a:ln w="0">
            <a:solidFill>
              <a:srgbClr val="00A891"/>
            </a:solidFill>
            <a:prstDash val="solid"/>
            <a:round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</a:endParaRPr>
          </a:p>
        </p:txBody>
      </p:sp>
      <p:cxnSp>
        <p:nvCxnSpPr>
          <p:cNvPr id="66" name="Straight Connector 65">
            <a:extLst>
              <a:ext uri="{FF2B5EF4-FFF2-40B4-BE49-F238E27FC236}">
                <a16:creationId xmlns:a16="http://schemas.microsoft.com/office/drawing/2014/main" id="{D59AB366-6FCA-4986-9A98-D97C21D4BE47}"/>
              </a:ext>
            </a:extLst>
          </p:cNvPr>
          <p:cNvCxnSpPr>
            <a:cxnSpLocks/>
          </p:cNvCxnSpPr>
          <p:nvPr/>
        </p:nvCxnSpPr>
        <p:spPr>
          <a:xfrm flipV="1">
            <a:off x="2073511" y="2364805"/>
            <a:ext cx="2326765" cy="1307626"/>
          </a:xfrm>
          <a:prstGeom prst="line">
            <a:avLst/>
          </a:prstGeom>
          <a:noFill/>
          <a:ln w="152400" cap="flat" cmpd="sng" algn="ctr">
            <a:solidFill>
              <a:srgbClr val="92D050"/>
            </a:solidFill>
            <a:prstDash val="solid"/>
            <a:miter lim="800000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cxnSp>
      <p:sp>
        <p:nvSpPr>
          <p:cNvPr id="67" name="Oval 66">
            <a:extLst>
              <a:ext uri="{FF2B5EF4-FFF2-40B4-BE49-F238E27FC236}">
                <a16:creationId xmlns:a16="http://schemas.microsoft.com/office/drawing/2014/main" id="{7C1699F5-1DC8-4113-B588-236A240CA6C4}"/>
              </a:ext>
            </a:extLst>
          </p:cNvPr>
          <p:cNvSpPr/>
          <p:nvPr/>
        </p:nvSpPr>
        <p:spPr>
          <a:xfrm>
            <a:off x="4002271" y="1884696"/>
            <a:ext cx="878115" cy="878115"/>
          </a:xfrm>
          <a:prstGeom prst="ellipse">
            <a:avLst/>
          </a:prstGeom>
          <a:solidFill>
            <a:srgbClr val="92D050"/>
          </a:solidFill>
          <a:ln w="12700" cap="flat" cmpd="sng" algn="ctr">
            <a:noFill/>
            <a:prstDash val="solid"/>
            <a:miter lim="800000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lIns="0" rIns="0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600" b="1" i="0" u="none" strike="noStrike" kern="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8" name="Freeform 5">
            <a:extLst>
              <a:ext uri="{FF2B5EF4-FFF2-40B4-BE49-F238E27FC236}">
                <a16:creationId xmlns:a16="http://schemas.microsoft.com/office/drawing/2014/main" id="{F97732AB-0082-4ABC-918C-961553734BF0}"/>
              </a:ext>
            </a:extLst>
          </p:cNvPr>
          <p:cNvSpPr>
            <a:spLocks/>
          </p:cNvSpPr>
          <p:nvPr/>
        </p:nvSpPr>
        <p:spPr bwMode="auto">
          <a:xfrm>
            <a:off x="1237005" y="2984890"/>
            <a:ext cx="1287463" cy="2574925"/>
          </a:xfrm>
          <a:custGeom>
            <a:avLst/>
            <a:gdLst>
              <a:gd name="T0" fmla="*/ 0 w 1985"/>
              <a:gd name="T1" fmla="*/ 0 h 3968"/>
              <a:gd name="T2" fmla="*/ 1985 w 1985"/>
              <a:gd name="T3" fmla="*/ 1984 h 3968"/>
              <a:gd name="T4" fmla="*/ 0 w 1985"/>
              <a:gd name="T5" fmla="*/ 3968 h 3968"/>
              <a:gd name="T6" fmla="*/ 0 w 1985"/>
              <a:gd name="T7" fmla="*/ 3443 h 3968"/>
              <a:gd name="T8" fmla="*/ 1460 w 1985"/>
              <a:gd name="T9" fmla="*/ 1984 h 3968"/>
              <a:gd name="T10" fmla="*/ 0 w 1985"/>
              <a:gd name="T11" fmla="*/ 525 h 3968"/>
              <a:gd name="T12" fmla="*/ 0 w 1985"/>
              <a:gd name="T13" fmla="*/ 0 h 396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985" h="3968">
                <a:moveTo>
                  <a:pt x="0" y="0"/>
                </a:moveTo>
                <a:cubicBezTo>
                  <a:pt x="1096" y="0"/>
                  <a:pt x="1985" y="888"/>
                  <a:pt x="1985" y="1984"/>
                </a:cubicBezTo>
                <a:cubicBezTo>
                  <a:pt x="1985" y="3080"/>
                  <a:pt x="1096" y="3968"/>
                  <a:pt x="0" y="3968"/>
                </a:cubicBezTo>
                <a:lnTo>
                  <a:pt x="0" y="3443"/>
                </a:lnTo>
                <a:cubicBezTo>
                  <a:pt x="806" y="3443"/>
                  <a:pt x="1460" y="2790"/>
                  <a:pt x="1460" y="1984"/>
                </a:cubicBezTo>
                <a:cubicBezTo>
                  <a:pt x="1460" y="1178"/>
                  <a:pt x="806" y="525"/>
                  <a:pt x="0" y="525"/>
                </a:cubicBezTo>
                <a:lnTo>
                  <a:pt x="0" y="0"/>
                </a:lnTo>
                <a:close/>
              </a:path>
            </a:pathLst>
          </a:custGeom>
          <a:solidFill>
            <a:srgbClr val="92D050"/>
          </a:solidFill>
          <a:ln w="0">
            <a:noFill/>
            <a:prstDash val="solid"/>
            <a:round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prstClr val="black"/>
              </a:solidFill>
              <a:latin typeface="Calibri" panose="020F0502020204030204"/>
            </a:endParaRPr>
          </a:p>
        </p:txBody>
      </p:sp>
      <p:pic>
        <p:nvPicPr>
          <p:cNvPr id="1028" name="Picture 4" descr="Related image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48927" y="1994179"/>
            <a:ext cx="597599" cy="5975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Related image"/>
          <p:cNvPicPr>
            <a:picLocks noChangeAspect="1" noChangeArrowheads="1"/>
          </p:cNvPicPr>
          <p:nvPr/>
        </p:nvPicPr>
        <p:blipFill>
          <a:blip r:embed="rId4" cstate="print">
            <a:biLevel thresh="7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91356" y="3149217"/>
            <a:ext cx="754738" cy="7547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37024" y="5950826"/>
            <a:ext cx="783809" cy="689751"/>
          </a:xfrm>
          <a:prstGeom prst="rect">
            <a:avLst/>
          </a:prstGeom>
        </p:spPr>
      </p:pic>
      <p:sp>
        <p:nvSpPr>
          <p:cNvPr id="5" name="Oval 4"/>
          <p:cNvSpPr/>
          <p:nvPr/>
        </p:nvSpPr>
        <p:spPr>
          <a:xfrm>
            <a:off x="148357" y="3327245"/>
            <a:ext cx="2041348" cy="1894513"/>
          </a:xfrm>
          <a:prstGeom prst="ellipse">
            <a:avLst/>
          </a:prstGeom>
          <a:solidFill>
            <a:schemeClr val="accent4">
              <a:lumMod val="50000"/>
            </a:schemeClr>
          </a:solidFill>
          <a:ln>
            <a:noFill/>
          </a:ln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ms-MY"/>
          </a:p>
        </p:txBody>
      </p:sp>
      <p:sp>
        <p:nvSpPr>
          <p:cNvPr id="6" name="Rectangle 5"/>
          <p:cNvSpPr/>
          <p:nvPr/>
        </p:nvSpPr>
        <p:spPr>
          <a:xfrm>
            <a:off x="39929" y="3968546"/>
            <a:ext cx="2221129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200" b="1" dirty="0" smtClean="0">
                <a:solidFill>
                  <a:schemeClr val="bg1"/>
                </a:solidFill>
                <a:latin typeface="Arial Black" panose="020B0A04020102020204" pitchFamily="34" charset="0"/>
              </a:rPr>
              <a:t>AGENSI</a:t>
            </a:r>
            <a:endParaRPr lang="ms-MY" sz="3200" b="1" dirty="0">
              <a:solidFill>
                <a:schemeClr val="bg1"/>
              </a:solidFill>
              <a:latin typeface="Arial Black" panose="020B0A04020102020204" pitchFamily="34" charset="0"/>
            </a:endParaRPr>
          </a:p>
        </p:txBody>
      </p:sp>
      <p:pic>
        <p:nvPicPr>
          <p:cNvPr id="1040" name="Picture 16" descr="Image result for survey icon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709" y="4578601"/>
            <a:ext cx="729639" cy="7296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9" name="Slide Number Placeholder 17"/>
          <p:cNvSpPr txBox="1">
            <a:spLocks/>
          </p:cNvSpPr>
          <p:nvPr/>
        </p:nvSpPr>
        <p:spPr>
          <a:xfrm>
            <a:off x="9448800" y="6438900"/>
            <a:ext cx="2743200" cy="365125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n-MY" dirty="0" smtClean="0"/>
              <a:t>15</a:t>
            </a:r>
            <a:endParaRPr lang="en-MY" dirty="0"/>
          </a:p>
        </p:txBody>
      </p:sp>
      <p:graphicFrame>
        <p:nvGraphicFramePr>
          <p:cNvPr id="71" name="Table 70"/>
          <p:cNvGraphicFramePr>
            <a:graphicFrameLocks noGrp="1"/>
          </p:cNvGraphicFramePr>
          <p:nvPr>
            <p:extLst/>
          </p:nvPr>
        </p:nvGraphicFramePr>
        <p:xfrm>
          <a:off x="96042" y="944206"/>
          <a:ext cx="12016751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5598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8964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21442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38013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2517571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2158998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1800" b="1" dirty="0" err="1" smtClean="0">
                          <a:solidFill>
                            <a:schemeClr val="bg1"/>
                          </a:solidFill>
                        </a:rPr>
                        <a:t>Tujuan</a:t>
                      </a:r>
                      <a:endParaRPr lang="ms-MY" sz="18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0" dirty="0" err="1" smtClean="0">
                          <a:solidFill>
                            <a:schemeClr val="bg1"/>
                          </a:solidFill>
                        </a:rPr>
                        <a:t>Latar</a:t>
                      </a:r>
                      <a:r>
                        <a:rPr lang="en-US" sz="1600" b="0" dirty="0" smtClean="0">
                          <a:solidFill>
                            <a:schemeClr val="bg1"/>
                          </a:solidFill>
                        </a:rPr>
                        <a:t> </a:t>
                      </a:r>
                      <a:r>
                        <a:rPr lang="en-US" sz="1600" b="0" dirty="0" err="1" smtClean="0">
                          <a:solidFill>
                            <a:schemeClr val="bg1"/>
                          </a:solidFill>
                        </a:rPr>
                        <a:t>Belakang</a:t>
                      </a:r>
                      <a:endParaRPr lang="ms-MY" sz="1600" b="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0" dirty="0" err="1" smtClean="0">
                          <a:solidFill>
                            <a:schemeClr val="bg1"/>
                          </a:solidFill>
                        </a:rPr>
                        <a:t>Maklumat</a:t>
                      </a:r>
                      <a:r>
                        <a:rPr lang="en-US" sz="1600" b="0" baseline="0" dirty="0" smtClean="0">
                          <a:solidFill>
                            <a:schemeClr val="bg1"/>
                          </a:solidFill>
                        </a:rPr>
                        <a:t> </a:t>
                      </a:r>
                      <a:r>
                        <a:rPr lang="en-US" sz="1600" b="0" dirty="0" err="1" smtClean="0">
                          <a:solidFill>
                            <a:schemeClr val="bg1"/>
                          </a:solidFill>
                        </a:rPr>
                        <a:t>SPLaSK</a:t>
                      </a:r>
                      <a:endParaRPr lang="ms-MY" sz="1600" b="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2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b="0" dirty="0" err="1" smtClean="0"/>
                        <a:t>Pelan</a:t>
                      </a:r>
                      <a:r>
                        <a:rPr lang="en-US" sz="1600" b="0" baseline="0" dirty="0" smtClean="0"/>
                        <a:t> </a:t>
                      </a:r>
                      <a:r>
                        <a:rPr lang="en-US" sz="1600" b="0" baseline="0" smtClean="0"/>
                        <a:t>Pelaksanaan</a:t>
                      </a:r>
                      <a:endParaRPr lang="ms-MY" sz="1600" b="0" dirty="0" smtClean="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 err="1" smtClean="0">
                          <a:solidFill>
                            <a:schemeClr val="tx1"/>
                          </a:solidFill>
                        </a:rPr>
                        <a:t>Tanggungjawab</a:t>
                      </a:r>
                      <a:r>
                        <a:rPr lang="en-US" sz="1600" b="1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US" sz="1600" b="1" dirty="0" err="1" smtClean="0">
                          <a:solidFill>
                            <a:schemeClr val="tx1"/>
                          </a:solidFill>
                        </a:rPr>
                        <a:t>Agensi</a:t>
                      </a:r>
                      <a:endParaRPr lang="ms-MY" sz="16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0" dirty="0" err="1" smtClean="0"/>
                        <a:t>Rantaian</a:t>
                      </a:r>
                      <a:r>
                        <a:rPr lang="en-US" sz="1600" b="0" dirty="0" smtClean="0"/>
                        <a:t> </a:t>
                      </a:r>
                      <a:r>
                        <a:rPr lang="en-US" sz="1600" b="0" dirty="0" err="1" smtClean="0"/>
                        <a:t>Kehadapan</a:t>
                      </a:r>
                      <a:endParaRPr lang="ms-MY" sz="1600" b="0" dirty="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6732824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>
            <a:extLst>
              <a:ext uri="{FF2B5EF4-FFF2-40B4-BE49-F238E27FC236}">
                <a16:creationId xmlns:a16="http://schemas.microsoft.com/office/drawing/2014/main" id="{023A6C57-2336-4885-87DA-8C3BEA72C1B6}"/>
              </a:ext>
            </a:extLst>
          </p:cNvPr>
          <p:cNvSpPr txBox="1">
            <a:spLocks/>
          </p:cNvSpPr>
          <p:nvPr/>
        </p:nvSpPr>
        <p:spPr>
          <a:xfrm>
            <a:off x="0" y="2286936"/>
            <a:ext cx="12192000" cy="1509129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3600" b="1" dirty="0" smtClean="0">
                <a:solidFill>
                  <a:srgbClr val="000000"/>
                </a:solidFill>
                <a:latin typeface="Bookman Old Style" panose="02050604050505020204" pitchFamily="18" charset="0"/>
              </a:rPr>
              <a:t>4.</a:t>
            </a:r>
          </a:p>
          <a:p>
            <a:r>
              <a:rPr lang="en-US" sz="3600" b="1" dirty="0" smtClean="0">
                <a:solidFill>
                  <a:srgbClr val="000000"/>
                </a:solidFill>
                <a:latin typeface="Bookman Old Style" panose="02050604050505020204" pitchFamily="18" charset="0"/>
              </a:rPr>
              <a:t>PERBINCANGAN RASIONALISASI</a:t>
            </a:r>
          </a:p>
          <a:p>
            <a:r>
              <a:rPr lang="en-US" sz="3600" b="1" dirty="0" smtClean="0">
                <a:solidFill>
                  <a:srgbClr val="000000"/>
                </a:solidFill>
                <a:latin typeface="Bookman Old Style" panose="02050604050505020204" pitchFamily="18" charset="0"/>
              </a:rPr>
              <a:t>LAMAN WEB DI BAWAH</a:t>
            </a:r>
          </a:p>
          <a:p>
            <a:r>
              <a:rPr lang="en-US" sz="3600" b="1" dirty="0" smtClean="0">
                <a:solidFill>
                  <a:srgbClr val="000000"/>
                </a:solidFill>
                <a:latin typeface="Bookman Old Style" panose="02050604050505020204" pitchFamily="18" charset="0"/>
              </a:rPr>
              <a:t>KERAJAAN NEGERI SELANGOR </a:t>
            </a:r>
          </a:p>
        </p:txBody>
      </p:sp>
    </p:spTree>
    <p:extLst>
      <p:ext uri="{BB962C8B-B14F-4D97-AF65-F5344CB8AC3E}">
        <p14:creationId xmlns:p14="http://schemas.microsoft.com/office/powerpoint/2010/main" val="15463715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>
            <a:extLst>
              <a:ext uri="{FF2B5EF4-FFF2-40B4-BE49-F238E27FC236}">
                <a16:creationId xmlns:a16="http://schemas.microsoft.com/office/drawing/2014/main" id="{023A6C57-2336-4885-87DA-8C3BEA72C1B6}"/>
              </a:ext>
            </a:extLst>
          </p:cNvPr>
          <p:cNvSpPr txBox="1">
            <a:spLocks/>
          </p:cNvSpPr>
          <p:nvPr/>
        </p:nvSpPr>
        <p:spPr>
          <a:xfrm>
            <a:off x="-1" y="1301309"/>
            <a:ext cx="12192001" cy="2041997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3600" b="1" dirty="0" smtClean="0">
                <a:solidFill>
                  <a:srgbClr val="000000"/>
                </a:solidFill>
                <a:latin typeface="Bookman Old Style" panose="02050604050505020204" pitchFamily="18" charset="0"/>
              </a:rPr>
              <a:t>5.</a:t>
            </a:r>
          </a:p>
          <a:p>
            <a:r>
              <a:rPr lang="en-US" sz="3600" b="1" dirty="0" smtClean="0">
                <a:solidFill>
                  <a:srgbClr val="000000"/>
                </a:solidFill>
                <a:latin typeface="Bookman Old Style" panose="02050604050505020204" pitchFamily="18" charset="0"/>
              </a:rPr>
              <a:t>LAMAN WEB PBT SELANGOR</a:t>
            </a:r>
          </a:p>
          <a:p>
            <a:r>
              <a:rPr lang="en-US" sz="3600" b="1" dirty="0" smtClean="0">
                <a:solidFill>
                  <a:srgbClr val="000000"/>
                </a:solidFill>
                <a:latin typeface="Bookman Old Style" panose="02050604050505020204" pitchFamily="18" charset="0"/>
              </a:rPr>
              <a:t>YANG AKAN DITEMPATKAN (HOSTING)</a:t>
            </a:r>
          </a:p>
          <a:p>
            <a:r>
              <a:rPr lang="en-US" sz="3600" b="1" dirty="0" smtClean="0">
                <a:solidFill>
                  <a:srgbClr val="000000"/>
                </a:solidFill>
                <a:latin typeface="Bookman Old Style" panose="02050604050505020204" pitchFamily="18" charset="0"/>
              </a:rPr>
              <a:t>DI PUSAT DATA SEKTOR AWAM</a:t>
            </a:r>
          </a:p>
        </p:txBody>
      </p:sp>
      <p:sp>
        <p:nvSpPr>
          <p:cNvPr id="4" name="Round Single Corner Rectangle 3"/>
          <p:cNvSpPr/>
          <p:nvPr/>
        </p:nvSpPr>
        <p:spPr>
          <a:xfrm>
            <a:off x="1835493" y="3782916"/>
            <a:ext cx="4114801" cy="671332"/>
          </a:xfrm>
          <a:prstGeom prst="round1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3200" b="1" dirty="0" smtClean="0"/>
              <a:t>MPK</a:t>
            </a:r>
            <a:endParaRPr lang="en-MY" sz="3200" b="1" dirty="0"/>
          </a:p>
        </p:txBody>
      </p:sp>
      <p:sp>
        <p:nvSpPr>
          <p:cNvPr id="5" name="Round Single Corner Rectangle 4"/>
          <p:cNvSpPr/>
          <p:nvPr/>
        </p:nvSpPr>
        <p:spPr>
          <a:xfrm>
            <a:off x="1835492" y="4564638"/>
            <a:ext cx="4114801" cy="671332"/>
          </a:xfrm>
          <a:prstGeom prst="round1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3200" b="1" dirty="0" smtClean="0"/>
              <a:t>MPAJ</a:t>
            </a:r>
            <a:endParaRPr lang="en-MY" sz="3200" b="1" dirty="0"/>
          </a:p>
        </p:txBody>
      </p:sp>
      <p:sp>
        <p:nvSpPr>
          <p:cNvPr id="6" name="Round Single Corner Rectangle 5"/>
          <p:cNvSpPr/>
          <p:nvPr/>
        </p:nvSpPr>
        <p:spPr>
          <a:xfrm>
            <a:off x="1835491" y="5346360"/>
            <a:ext cx="4114801" cy="671332"/>
          </a:xfrm>
          <a:prstGeom prst="round1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3200" b="1" dirty="0" smtClean="0"/>
              <a:t>MPKJ</a:t>
            </a:r>
            <a:endParaRPr lang="en-MY" sz="3200" b="1" dirty="0"/>
          </a:p>
        </p:txBody>
      </p:sp>
      <p:sp>
        <p:nvSpPr>
          <p:cNvPr id="7" name="Round Single Corner Rectangle 6"/>
          <p:cNvSpPr/>
          <p:nvPr/>
        </p:nvSpPr>
        <p:spPr>
          <a:xfrm>
            <a:off x="6114268" y="3782916"/>
            <a:ext cx="4114801" cy="671332"/>
          </a:xfrm>
          <a:prstGeom prst="round1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3200" b="1" dirty="0" smtClean="0"/>
              <a:t>MDKS</a:t>
            </a:r>
            <a:endParaRPr lang="en-MY" sz="3200" b="1" dirty="0"/>
          </a:p>
        </p:txBody>
      </p:sp>
      <p:sp>
        <p:nvSpPr>
          <p:cNvPr id="8" name="Round Single Corner Rectangle 7"/>
          <p:cNvSpPr/>
          <p:nvPr/>
        </p:nvSpPr>
        <p:spPr>
          <a:xfrm>
            <a:off x="6114267" y="4564638"/>
            <a:ext cx="4114801" cy="671332"/>
          </a:xfrm>
          <a:prstGeom prst="round1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3200" b="1" dirty="0" smtClean="0"/>
              <a:t>MDSB</a:t>
            </a:r>
            <a:endParaRPr lang="en-MY" sz="3200" b="1" dirty="0"/>
          </a:p>
        </p:txBody>
      </p:sp>
      <p:sp>
        <p:nvSpPr>
          <p:cNvPr id="9" name="Round Single Corner Rectangle 8"/>
          <p:cNvSpPr/>
          <p:nvPr/>
        </p:nvSpPr>
        <p:spPr>
          <a:xfrm>
            <a:off x="6114266" y="5346360"/>
            <a:ext cx="4114801" cy="671332"/>
          </a:xfrm>
          <a:prstGeom prst="round1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3200" b="1" dirty="0" smtClean="0"/>
              <a:t>MDKL</a:t>
            </a:r>
            <a:endParaRPr lang="en-MY" sz="3200" b="1" dirty="0"/>
          </a:p>
        </p:txBody>
      </p:sp>
    </p:spTree>
    <p:extLst>
      <p:ext uri="{BB962C8B-B14F-4D97-AF65-F5344CB8AC3E}">
        <p14:creationId xmlns:p14="http://schemas.microsoft.com/office/powerpoint/2010/main" val="25104783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>
            <a:extLst>
              <a:ext uri="{FF2B5EF4-FFF2-40B4-BE49-F238E27FC236}">
                <a16:creationId xmlns:a16="http://schemas.microsoft.com/office/drawing/2014/main" id="{023A6C57-2336-4885-87DA-8C3BEA72C1B6}"/>
              </a:ext>
            </a:extLst>
          </p:cNvPr>
          <p:cNvSpPr txBox="1">
            <a:spLocks/>
          </p:cNvSpPr>
          <p:nvPr/>
        </p:nvSpPr>
        <p:spPr>
          <a:xfrm>
            <a:off x="0" y="2286936"/>
            <a:ext cx="12192000" cy="1509129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75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4000" b="1" dirty="0" smtClean="0">
                <a:solidFill>
                  <a:srgbClr val="000000"/>
                </a:solidFill>
                <a:latin typeface="Bookman Old Style" panose="02050604050505020204" pitchFamily="18" charset="0"/>
              </a:rPr>
              <a:t>6.</a:t>
            </a:r>
          </a:p>
          <a:p>
            <a:r>
              <a:rPr lang="en-US" sz="4000" b="1" dirty="0" smtClean="0">
                <a:solidFill>
                  <a:srgbClr val="000000"/>
                </a:solidFill>
                <a:latin typeface="Bookman Old Style" panose="02050604050505020204" pitchFamily="18" charset="0"/>
              </a:rPr>
              <a:t>HAL-HAL LAIN</a:t>
            </a:r>
          </a:p>
        </p:txBody>
      </p:sp>
    </p:spTree>
    <p:extLst>
      <p:ext uri="{BB962C8B-B14F-4D97-AF65-F5344CB8AC3E}">
        <p14:creationId xmlns:p14="http://schemas.microsoft.com/office/powerpoint/2010/main" val="729744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Diagram 1"/>
          <p:cNvGraphicFramePr/>
          <p:nvPr>
            <p:extLst>
              <p:ext uri="{D42A27DB-BD31-4B8C-83A1-F6EECF244321}">
                <p14:modId xmlns:p14="http://schemas.microsoft.com/office/powerpoint/2010/main" val="2772112971"/>
              </p:ext>
            </p:extLst>
          </p:nvPr>
        </p:nvGraphicFramePr>
        <p:xfrm>
          <a:off x="591820" y="1965960"/>
          <a:ext cx="11211560" cy="450003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13" name="Right Arrow 6">
            <a:extLst>
              <a:ext uri="{FF2B5EF4-FFF2-40B4-BE49-F238E27FC236}">
                <a16:creationId xmlns:a16="http://schemas.microsoft.com/office/drawing/2014/main" id="{AF414331-CB9F-43F5-899E-B9CFB5FE979A}"/>
              </a:ext>
            </a:extLst>
          </p:cNvPr>
          <p:cNvSpPr/>
          <p:nvPr/>
        </p:nvSpPr>
        <p:spPr>
          <a:xfrm>
            <a:off x="591820" y="855226"/>
            <a:ext cx="11510767" cy="1362194"/>
          </a:xfrm>
          <a:prstGeom prst="rightArrow">
            <a:avLst>
              <a:gd name="adj1" fmla="val 50000"/>
              <a:gd name="adj2" fmla="val 49531"/>
            </a:avLst>
          </a:prstGeom>
          <a:solidFill>
            <a:schemeClr val="accent4">
              <a:lumMod val="60000"/>
              <a:lumOff val="40000"/>
            </a:schemeClr>
          </a:solidFill>
          <a:ln w="38100" cap="flat" cmpd="sng" algn="ctr">
            <a:solidFill>
              <a:schemeClr val="tx1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Arial Unicode MS"/>
              <a:cs typeface="+mn-cs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32DA0102-543B-4410-9F2D-3D92A46D2940}"/>
              </a:ext>
            </a:extLst>
          </p:cNvPr>
          <p:cNvSpPr txBox="1"/>
          <p:nvPr/>
        </p:nvSpPr>
        <p:spPr>
          <a:xfrm>
            <a:off x="4514317" y="746082"/>
            <a:ext cx="71442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-25399" algn="ctr">
              <a:buSzPct val="25000"/>
            </a:pPr>
            <a:r>
              <a:rPr lang="en-US" sz="2400" b="1" dirty="0" smtClean="0">
                <a:latin typeface="Bookman Old Style" panose="02050604050505020204" pitchFamily="18" charset="0"/>
                <a:ea typeface="Century Gothic"/>
                <a:cs typeface="Century Gothic"/>
                <a:sym typeface="Century Gothic"/>
              </a:rPr>
              <a:t>PERANCANGAN TINDAKAN SPLASK 2020</a:t>
            </a:r>
            <a:endParaRPr lang="en-US" sz="2400" b="1" dirty="0">
              <a:latin typeface="Bookman Old Style" panose="02050604050505020204" pitchFamily="18" charset="0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32DA0102-543B-4410-9F2D-3D92A46D2940}"/>
              </a:ext>
            </a:extLst>
          </p:cNvPr>
          <p:cNvSpPr txBox="1"/>
          <p:nvPr/>
        </p:nvSpPr>
        <p:spPr>
          <a:xfrm>
            <a:off x="3515582" y="1336268"/>
            <a:ext cx="488701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-25399" algn="ctr">
              <a:buSzPct val="25000"/>
            </a:pPr>
            <a:r>
              <a:rPr lang="en-US" sz="2400" b="1" dirty="0" smtClean="0">
                <a:latin typeface="Bookman Old Style" panose="02050604050505020204" pitchFamily="18" charset="0"/>
                <a:ea typeface="Century Gothic"/>
                <a:cs typeface="Century Gothic"/>
                <a:sym typeface="Century Gothic"/>
              </a:rPr>
              <a:t>JANUARI - MAC</a:t>
            </a:r>
            <a:endParaRPr lang="en-US" sz="2400" b="1" dirty="0">
              <a:latin typeface="Bookman Old Style" panose="02050604050505020204" pitchFamily="18" charset="0"/>
              <a:ea typeface="Century Gothic"/>
              <a:cs typeface="Century Gothic"/>
              <a:sym typeface="Century Gothic"/>
            </a:endParaRPr>
          </a:p>
        </p:txBody>
      </p:sp>
    </p:spTree>
    <p:extLst>
      <p:ext uri="{BB962C8B-B14F-4D97-AF65-F5344CB8AC3E}">
        <p14:creationId xmlns:p14="http://schemas.microsoft.com/office/powerpoint/2010/main" val="18920305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028699"/>
            <a:ext cx="12192000" cy="6050281"/>
          </a:xfrm>
          <a:prstGeom prst="rect">
            <a:avLst/>
          </a:prstGeom>
        </p:spPr>
      </p:pic>
      <p:sp>
        <p:nvSpPr>
          <p:cNvPr id="8" name="Title 1">
            <a:extLst>
              <a:ext uri="{FF2B5EF4-FFF2-40B4-BE49-F238E27FC236}">
                <a16:creationId xmlns:a16="http://schemas.microsoft.com/office/drawing/2014/main" id="{023A6C57-2336-4885-87DA-8C3BEA72C1B6}"/>
              </a:ext>
            </a:extLst>
          </p:cNvPr>
          <p:cNvSpPr txBox="1">
            <a:spLocks/>
          </p:cNvSpPr>
          <p:nvPr/>
        </p:nvSpPr>
        <p:spPr>
          <a:xfrm>
            <a:off x="0" y="1028699"/>
            <a:ext cx="12252959" cy="1379219"/>
          </a:xfrm>
          <a:prstGeom prst="rect">
            <a:avLst/>
          </a:prstGeom>
          <a:solidFill>
            <a:srgbClr val="3399FF">
              <a:alpha val="72941"/>
            </a:srgbClr>
          </a:solidFill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4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7.</a:t>
            </a:r>
          </a:p>
          <a:p>
            <a:r>
              <a:rPr lang="en-US" sz="4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PENUTUP</a:t>
            </a:r>
          </a:p>
        </p:txBody>
      </p:sp>
    </p:spTree>
    <p:extLst>
      <p:ext uri="{BB962C8B-B14F-4D97-AF65-F5344CB8AC3E}">
        <p14:creationId xmlns:p14="http://schemas.microsoft.com/office/powerpoint/2010/main" val="1304602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250" autoRev="1" fill="remov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7" dur="250" autoRev="1" fill="remove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8" dur="250" autoRev="1" fill="remove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250" autoRev="1" fill="remove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38896</TotalTime>
  <Words>1201</Words>
  <Application>Microsoft Office PowerPoint</Application>
  <PresentationFormat>Widescreen</PresentationFormat>
  <Paragraphs>362</Paragraphs>
  <Slides>23</Slides>
  <Notes>19</Notes>
  <HiddenSlides>0</HiddenSlides>
  <MMClips>0</MMClips>
  <ScaleCrop>false</ScaleCrop>
  <HeadingPairs>
    <vt:vector size="6" baseType="variant">
      <vt:variant>
        <vt:lpstr>Fonts Used</vt:lpstr>
      </vt:variant>
      <vt:variant>
        <vt:i4>13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23</vt:i4>
      </vt:variant>
    </vt:vector>
  </HeadingPairs>
  <TitlesOfParts>
    <vt:vector size="37" baseType="lpstr">
      <vt:lpstr>Adobe Myungjo Std M</vt:lpstr>
      <vt:lpstr>맑은 고딕</vt:lpstr>
      <vt:lpstr>Aharoni</vt:lpstr>
      <vt:lpstr>Arial</vt:lpstr>
      <vt:lpstr>Arial Black</vt:lpstr>
      <vt:lpstr>Arial Unicode MS</vt:lpstr>
      <vt:lpstr>Bookman Old Style</vt:lpstr>
      <vt:lpstr>Calibri</vt:lpstr>
      <vt:lpstr>Calibri Light</vt:lpstr>
      <vt:lpstr>Century Gothic</vt:lpstr>
      <vt:lpstr>Helvetica</vt:lpstr>
      <vt:lpstr>Roboto Thin</vt:lpstr>
      <vt:lpstr>Rockwell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LAMAN WEB KERAJAAN SELANGOR</vt:lpstr>
      <vt:lpstr>PowerPoint Presentation</vt:lpstr>
      <vt:lpstr>PowerPoint Presentation</vt:lpstr>
      <vt:lpstr>PowerPoint Presentation</vt:lpstr>
      <vt:lpstr>PowerPoint Presentation</vt:lpstr>
      <vt:lpstr>  Oleh Bahagian Kerajaan Digital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Rosnah Binti Miskan</dc:creator>
  <cp:lastModifiedBy>Rosnah Binti Miskan</cp:lastModifiedBy>
  <cp:revision>352</cp:revision>
  <cp:lastPrinted>2019-11-27T00:19:40Z</cp:lastPrinted>
  <dcterms:created xsi:type="dcterms:W3CDTF">2019-07-12T03:17:48Z</dcterms:created>
  <dcterms:modified xsi:type="dcterms:W3CDTF">2019-11-27T01:48:08Z</dcterms:modified>
</cp:coreProperties>
</file>