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8" r:id="rId1"/>
  </p:sldMasterIdLst>
  <p:notesMasterIdLst>
    <p:notesMasterId r:id="rId20"/>
  </p:notesMasterIdLst>
  <p:sldIdLst>
    <p:sldId id="650" r:id="rId2"/>
    <p:sldId id="678" r:id="rId3"/>
    <p:sldId id="662" r:id="rId4"/>
    <p:sldId id="656" r:id="rId5"/>
    <p:sldId id="670" r:id="rId6"/>
    <p:sldId id="671" r:id="rId7"/>
    <p:sldId id="661" r:id="rId8"/>
    <p:sldId id="561" r:id="rId9"/>
    <p:sldId id="523" r:id="rId10"/>
    <p:sldId id="679" r:id="rId11"/>
    <p:sldId id="666" r:id="rId12"/>
    <p:sldId id="559" r:id="rId13"/>
    <p:sldId id="673" r:id="rId14"/>
    <p:sldId id="672" r:id="rId15"/>
    <p:sldId id="674" r:id="rId16"/>
    <p:sldId id="663" r:id="rId17"/>
    <p:sldId id="665" r:id="rId18"/>
    <p:sldId id="66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17497F"/>
    <a:srgbClr val="CC0066"/>
    <a:srgbClr val="F3591F"/>
    <a:srgbClr val="70AD47"/>
    <a:srgbClr val="013D4D"/>
    <a:srgbClr val="FFC000"/>
    <a:srgbClr val="FFD966"/>
    <a:srgbClr val="CFDFF2"/>
    <a:srgbClr val="A9C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62" autoAdjust="0"/>
    <p:restoredTop sz="94434" autoAdjust="0"/>
  </p:normalViewPr>
  <p:slideViewPr>
    <p:cSldViewPr snapToGrid="0" showGuides="1">
      <p:cViewPr>
        <p:scale>
          <a:sx n="66" d="100"/>
          <a:sy n="66" d="100"/>
        </p:scale>
        <p:origin x="1469" y="39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45F4C"/>
            </a:solidFill>
            <a:ln>
              <a:solidFill>
                <a:schemeClr val="accent1">
                  <a:alpha val="99000"/>
                </a:schemeClr>
              </a:solidFill>
            </a:ln>
          </c:spPr>
          <c:dPt>
            <c:idx val="0"/>
            <c:bubble3D val="0"/>
            <c:spPr>
              <a:solidFill>
                <a:srgbClr val="D45F4C"/>
              </a:solidFill>
              <a:ln w="19050">
                <a:solidFill>
                  <a:schemeClr val="accent1">
                    <a:alpha val="99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33F-4E71-83C0-A98A8B61BFC0}"/>
              </c:ext>
            </c:extLst>
          </c:dPt>
          <c:dPt>
            <c:idx val="1"/>
            <c:bubble3D val="0"/>
            <c:spPr>
              <a:solidFill>
                <a:srgbClr val="90C221"/>
              </a:solidFill>
              <a:ln w="19050">
                <a:solidFill>
                  <a:schemeClr val="accent1">
                    <a:alpha val="99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33F-4E71-83C0-A98A8B61BFC0}"/>
              </c:ext>
            </c:extLst>
          </c:dPt>
          <c:dLbls>
            <c:dLbl>
              <c:idx val="0"/>
              <c:layout>
                <c:manualLayout>
                  <c:x val="-0.10895103815253189"/>
                  <c:y val="-8.8410056881859128E-2"/>
                </c:manualLayout>
              </c:layout>
              <c:tx>
                <c:rich>
                  <a:bodyPr/>
                  <a:lstStyle/>
                  <a:p>
                    <a:fld id="{93C387EF-31BA-464B-AFB5-B1A5F4B4FC92}" type="PERCENTAGE">
                      <a:rPr lang="en-US" sz="2200" b="1" smtClean="0">
                        <a:solidFill>
                          <a:srgbClr val="D45F4C"/>
                        </a:solidFill>
                      </a:rPr>
                      <a:pPr/>
                      <a:t>[PERCENTAGE]</a:t>
                    </a:fld>
                    <a:endParaRPr lang="en-MY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33F-4E71-83C0-A98A8B61BFC0}"/>
                </c:ext>
              </c:extLst>
            </c:dLbl>
            <c:dLbl>
              <c:idx val="1"/>
              <c:layout>
                <c:manualLayout>
                  <c:x val="0.11692306533442445"/>
                  <c:y val="-1.993006586965234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sz="2200" b="1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19F0B7-43D3-4E38-A625-C669696B7FCE}" type="PERCENTAGE">
                      <a:rPr lang="en-US" sz="2200" b="1" i="0" u="none" strike="noStrike" kern="1200" baseline="0" smtClean="0">
                        <a:solidFill>
                          <a:srgbClr val="90C221"/>
                        </a:solidFill>
                        <a:latin typeface="+mn-lt"/>
                        <a:ea typeface="+mn-ea"/>
                        <a:cs typeface="+mn-cs"/>
                      </a:rPr>
                      <a:pPr algn="ctr" rtl="0">
                        <a:defRPr lang="en-US" sz="2200" b="1"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</a:defRPr>
                      </a:pPr>
                      <a:t>[PERCENTAGE]</a:t>
                    </a:fld>
                    <a:endParaRPr lang="en-MY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sz="2200" b="1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33F-4E71-83C0-A98A8B61BFC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Crawler</c:v>
                </c:pt>
                <c:pt idx="1">
                  <c:v>GOS e-Rating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90</c:v>
                </c:pt>
                <c:pt idx="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33F-4E71-83C0-A98A8B61BF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9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588934307278172"/>
          <c:y val="0.80634558137677126"/>
          <c:w val="0.67880528579705646"/>
          <c:h val="0.1388594220087502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AC3-4FA3-B95B-30B1009E05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AC3-4FA3-B95B-30B1009E05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AC3-4FA3-B95B-30B1009E05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AC3-4FA3-B95B-30B1009E056B}"/>
              </c:ext>
            </c:extLst>
          </c:dPt>
          <c:dLbls>
            <c:dLbl>
              <c:idx val="0"/>
              <c:layout>
                <c:manualLayout>
                  <c:x val="-0.16633301339727888"/>
                  <c:y val="-0.22706272050710391"/>
                </c:manualLayout>
              </c:layout>
              <c:tx>
                <c:rich>
                  <a:bodyPr/>
                  <a:lstStyle/>
                  <a:p>
                    <a:fld id="{32FB7EC9-58B8-43BA-BD4A-777DC301A42E}" type="PERCENTAGE">
                      <a:rPr lang="en-US" sz="3300" b="1" smtClean="0"/>
                      <a:pPr/>
                      <a:t>[PERCENTAGE]</a:t>
                    </a:fld>
                    <a:endParaRPr lang="en-MY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AC3-4FA3-B95B-30B1009E056B}"/>
                </c:ext>
              </c:extLst>
            </c:dLbl>
            <c:dLbl>
              <c:idx val="1"/>
              <c:layout>
                <c:manualLayout>
                  <c:x val="0.13798079520456075"/>
                  <c:y val="-0.20543769950642735"/>
                </c:manualLayout>
              </c:layout>
              <c:tx>
                <c:rich>
                  <a:bodyPr/>
                  <a:lstStyle/>
                  <a:p>
                    <a:fld id="{2773F776-59D4-4555-9C4F-1D2639690282}" type="PERCENTAGE">
                      <a:rPr lang="en-US" sz="3300" b="1" smtClean="0"/>
                      <a:pPr/>
                      <a:t>[PERCENTAGE]</a:t>
                    </a:fld>
                    <a:endParaRPr lang="en-MY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AC3-4FA3-B95B-30B1009E05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Website</c:v>
                </c:pt>
                <c:pt idx="1">
                  <c:v>GOS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C3-4FA3-B95B-30B1009E05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80"/>
        <c:holeSize val="56"/>
      </c:doughnut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700" b="1" i="0" u="none" strike="noStrike" kern="1200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pPr>
            <a:r>
              <a:rPr lang="ms-MY" sz="600" dirty="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GOVERNMENT SERVICE TRANSACTION</a:t>
            </a:r>
            <a:endParaRPr lang="ms-MY" sz="6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</c:rich>
      </c:tx>
      <c:layout>
        <c:manualLayout>
          <c:xMode val="edge"/>
          <c:yMode val="edge"/>
          <c:x val="0.1493319702613939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700" b="1" i="0" u="none" strike="noStrike" kern="1200" baseline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7.8975905038897162E-2"/>
          <c:y val="0.11325260885724149"/>
          <c:w val="0.91802107371622477"/>
          <c:h val="0.79937045516468719"/>
        </c:manualLayout>
      </c:layout>
      <c:lineChart>
        <c:grouping val="standard"/>
        <c:varyColors val="0"/>
        <c:ser>
          <c:idx val="0"/>
          <c:order val="0"/>
          <c:tx>
            <c:strRef>
              <c:f>Sheet1!$B$3</c:f>
              <c:strCache>
                <c:ptCount val="1"/>
                <c:pt idx="0">
                  <c:v>ONLINE </c:v>
                </c:pt>
              </c:strCache>
            </c:strRef>
          </c:tx>
          <c:spPr>
            <a:ln w="19050" cap="rnd" cmpd="sng" algn="ctr">
              <a:solidFill>
                <a:srgbClr val="3D7AC3"/>
              </a:solidFill>
              <a:prstDash val="solid"/>
              <a:round/>
            </a:ln>
            <a:effectLst/>
          </c:spPr>
          <c:marker>
            <c:spPr>
              <a:solidFill>
                <a:schemeClr val="accent6"/>
              </a:solidFill>
              <a:ln w="6350" cap="flat" cmpd="sng" algn="ctr">
                <a:solidFill>
                  <a:srgbClr val="3D7AC3"/>
                </a:solidFill>
                <a:prstDash val="solid"/>
                <a:round/>
              </a:ln>
              <a:effectLst/>
            </c:spPr>
          </c:marker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CAFB-4300-99BD-7CAB8C5215D5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3-CAFB-4300-99BD-7CAB8C5215D5}"/>
              </c:ext>
            </c:extLst>
          </c:dPt>
          <c:dPt>
            <c:idx val="3"/>
            <c:bubble3D val="0"/>
            <c:extLst>
              <c:ext xmlns:c16="http://schemas.microsoft.com/office/drawing/2014/chart" uri="{C3380CC4-5D6E-409C-BE32-E72D297353CC}">
                <c16:uniqueId val="{00000005-CAFB-4300-99BD-7CAB8C5215D5}"/>
              </c:ext>
            </c:extLst>
          </c:dPt>
          <c:dPt>
            <c:idx val="4"/>
            <c:bubble3D val="0"/>
            <c:extLst>
              <c:ext xmlns:c16="http://schemas.microsoft.com/office/drawing/2014/chart" uri="{C3380CC4-5D6E-409C-BE32-E72D297353CC}">
                <c16:uniqueId val="{00000007-CAFB-4300-99BD-7CAB8C5215D5}"/>
              </c:ext>
            </c:extLst>
          </c:dPt>
          <c:cat>
            <c:strRef>
              <c:f>Sheet1!$A$4:$A$15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Sheet1!$B$4:$B$15</c:f>
              <c:numCache>
                <c:formatCode>0.0%</c:formatCode>
                <c:ptCount val="12"/>
                <c:pt idx="0">
                  <c:v>0.15</c:v>
                </c:pt>
                <c:pt idx="1">
                  <c:v>0.17</c:v>
                </c:pt>
                <c:pt idx="2">
                  <c:v>0.2</c:v>
                </c:pt>
                <c:pt idx="3">
                  <c:v>0.22</c:v>
                </c:pt>
                <c:pt idx="4">
                  <c:v>0.28000000000000003</c:v>
                </c:pt>
                <c:pt idx="5">
                  <c:v>0.35</c:v>
                </c:pt>
                <c:pt idx="6">
                  <c:v>0.4</c:v>
                </c:pt>
                <c:pt idx="7">
                  <c:v>0.44</c:v>
                </c:pt>
                <c:pt idx="8">
                  <c:v>0.48</c:v>
                </c:pt>
                <c:pt idx="9">
                  <c:v>0.5</c:v>
                </c:pt>
                <c:pt idx="10">
                  <c:v>0.51</c:v>
                </c:pt>
                <c:pt idx="11">
                  <c:v>0.53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A-CAFB-4300-99BD-7CAB8C5215D5}"/>
            </c:ext>
          </c:extLst>
        </c:ser>
        <c:ser>
          <c:idx val="1"/>
          <c:order val="1"/>
          <c:tx>
            <c:strRef>
              <c:f>Sheet1!$C$3</c:f>
              <c:strCache>
                <c:ptCount val="1"/>
                <c:pt idx="0">
                  <c:v>MANUAL</c:v>
                </c:pt>
              </c:strCache>
            </c:strRef>
          </c:tx>
          <c:spPr>
            <a:ln w="19050" cap="rnd" cmpd="sng" algn="ctr">
              <a:solidFill>
                <a:srgbClr val="C00000"/>
              </a:solidFill>
              <a:prstDash val="solid"/>
              <a:round/>
            </a:ln>
            <a:effectLst/>
          </c:spPr>
          <c:marker>
            <c:spPr>
              <a:solidFill>
                <a:schemeClr val="accent5"/>
              </a:solidFill>
              <a:ln w="6350" cap="flat" cmpd="sng" algn="ctr">
                <a:solidFill>
                  <a:srgbClr val="C00000"/>
                </a:solidFill>
                <a:prstDash val="solid"/>
                <a:round/>
              </a:ln>
              <a:effectLst/>
            </c:spPr>
          </c:marker>
          <c:cat>
            <c:strRef>
              <c:f>Sheet1!$A$4:$A$15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Sheet1!$C$4:$C$15</c:f>
              <c:numCache>
                <c:formatCode>0.0%</c:formatCode>
                <c:ptCount val="12"/>
                <c:pt idx="0">
                  <c:v>0.85</c:v>
                </c:pt>
                <c:pt idx="1">
                  <c:v>0.83</c:v>
                </c:pt>
                <c:pt idx="2">
                  <c:v>0.8</c:v>
                </c:pt>
                <c:pt idx="3">
                  <c:v>0.78</c:v>
                </c:pt>
                <c:pt idx="4">
                  <c:v>0.72</c:v>
                </c:pt>
                <c:pt idx="5">
                  <c:v>0.65</c:v>
                </c:pt>
                <c:pt idx="6">
                  <c:v>0.6</c:v>
                </c:pt>
                <c:pt idx="7">
                  <c:v>0.56000000000000005</c:v>
                </c:pt>
                <c:pt idx="8">
                  <c:v>0.52</c:v>
                </c:pt>
                <c:pt idx="9">
                  <c:v>0.5</c:v>
                </c:pt>
                <c:pt idx="10">
                  <c:v>0.49</c:v>
                </c:pt>
                <c:pt idx="11">
                  <c:v>0.47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68DF-4C59-B865-3E18718A78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583896"/>
        <c:axId val="437584288"/>
      </c:lineChart>
      <c:catAx>
        <c:axId val="437583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37584288"/>
        <c:crosses val="autoZero"/>
        <c:auto val="1"/>
        <c:lblAlgn val="ctr"/>
        <c:lblOffset val="100"/>
        <c:noMultiLvlLbl val="0"/>
      </c:catAx>
      <c:valAx>
        <c:axId val="437584288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 w="6350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37583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3870634896463807"/>
          <c:y val="9.6945443350011623E-2"/>
          <c:w val="0.34731343102852957"/>
          <c:h val="0.2342371305242037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baseline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E8B039-104B-4105-8353-FC768B720A00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ms-MY"/>
        </a:p>
      </dgm:t>
    </dgm:pt>
    <dgm:pt modelId="{7335E99F-B911-4163-B372-44DF3E015047}">
      <dgm:prSet phldrT="[Text]" custT="1"/>
      <dgm:spPr>
        <a:solidFill>
          <a:schemeClr val="accent4">
            <a:lumMod val="60000"/>
            <a:lumOff val="4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KSN/ MAMPU</a:t>
          </a:r>
          <a:endParaRPr lang="ms-MY" sz="2400" b="1" dirty="0">
            <a:solidFill>
              <a:schemeClr val="tx1"/>
            </a:solidFill>
          </a:endParaRPr>
        </a:p>
      </dgm:t>
    </dgm:pt>
    <dgm:pt modelId="{8B6B7391-B10F-432C-8BF8-4986B980EC46}" type="parTrans" cxnId="{0B6E629E-00C0-4E26-8110-DFE3161AC404}">
      <dgm:prSet/>
      <dgm:spPr/>
      <dgm:t>
        <a:bodyPr/>
        <a:lstStyle/>
        <a:p>
          <a:endParaRPr lang="ms-MY"/>
        </a:p>
      </dgm:t>
    </dgm:pt>
    <dgm:pt modelId="{6D223061-7034-4D4D-A5CD-1E2B4B1B17E7}" type="sibTrans" cxnId="{0B6E629E-00C0-4E26-8110-DFE3161AC404}">
      <dgm:prSet/>
      <dgm:spPr/>
      <dgm:t>
        <a:bodyPr/>
        <a:lstStyle/>
        <a:p>
          <a:endParaRPr lang="ms-MY"/>
        </a:p>
      </dgm:t>
    </dgm:pt>
    <dgm:pt modelId="{A387D6BA-7635-4796-B569-E8DF2D03D98D}">
      <dgm:prSet phldrT="[Text]"/>
      <dgm:spPr>
        <a:solidFill>
          <a:srgbClr val="92D050"/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KEMENTERIAN</a:t>
          </a:r>
          <a:endParaRPr lang="ms-MY" b="1" dirty="0">
            <a:solidFill>
              <a:schemeClr val="tx1"/>
            </a:solidFill>
          </a:endParaRPr>
        </a:p>
      </dgm:t>
    </dgm:pt>
    <dgm:pt modelId="{24EEFE6D-3D9E-4686-963E-38839EA2CE2A}" type="parTrans" cxnId="{94C88845-B196-41E1-82F6-99D324054E10}">
      <dgm:prSet/>
      <dgm:spPr>
        <a:ln w="57150"/>
      </dgm:spPr>
      <dgm:t>
        <a:bodyPr/>
        <a:lstStyle/>
        <a:p>
          <a:endParaRPr lang="ms-MY"/>
        </a:p>
      </dgm:t>
    </dgm:pt>
    <dgm:pt modelId="{1CEE6505-E9A4-44A0-9BE2-10A26EB1B1E2}" type="sibTrans" cxnId="{94C88845-B196-41E1-82F6-99D324054E10}">
      <dgm:prSet/>
      <dgm:spPr/>
      <dgm:t>
        <a:bodyPr/>
        <a:lstStyle/>
        <a:p>
          <a:endParaRPr lang="ms-MY"/>
        </a:p>
      </dgm:t>
    </dgm:pt>
    <dgm:pt modelId="{84D7BAD3-9989-4140-B5AB-59E55DB5666C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Agensi</a:t>
          </a:r>
          <a:endParaRPr lang="ms-MY" b="1" dirty="0">
            <a:solidFill>
              <a:schemeClr val="tx1"/>
            </a:solidFill>
          </a:endParaRPr>
        </a:p>
      </dgm:t>
    </dgm:pt>
    <dgm:pt modelId="{9BEC3C2F-7B83-428F-A777-ED000A4F161B}" type="parTrans" cxnId="{7E753CBF-DB8F-4882-B9AB-54BAAD83127B}">
      <dgm:prSet/>
      <dgm:spPr>
        <a:ln w="57150"/>
      </dgm:spPr>
      <dgm:t>
        <a:bodyPr/>
        <a:lstStyle/>
        <a:p>
          <a:endParaRPr lang="ms-MY"/>
        </a:p>
      </dgm:t>
    </dgm:pt>
    <dgm:pt modelId="{3B013D73-F09E-41F3-A70D-43D81F287F80}" type="sibTrans" cxnId="{7E753CBF-DB8F-4882-B9AB-54BAAD83127B}">
      <dgm:prSet/>
      <dgm:spPr/>
      <dgm:t>
        <a:bodyPr/>
        <a:lstStyle/>
        <a:p>
          <a:endParaRPr lang="ms-MY"/>
        </a:p>
      </dgm:t>
    </dgm:pt>
    <dgm:pt modelId="{8E66B463-A128-40FB-A9A3-2EBB63D7C7B3}">
      <dgm:prSet phldrT="[Text]"/>
      <dgm:spPr>
        <a:solidFill>
          <a:srgbClr val="92D050"/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SUK </a:t>
          </a:r>
          <a:r>
            <a:rPr lang="en-US" b="1" dirty="0" err="1" smtClean="0">
              <a:solidFill>
                <a:schemeClr val="tx1"/>
              </a:solidFill>
            </a:rPr>
            <a:t>Negeri</a:t>
          </a:r>
          <a:endParaRPr lang="ms-MY" b="1" dirty="0">
            <a:solidFill>
              <a:schemeClr val="tx1"/>
            </a:solidFill>
          </a:endParaRPr>
        </a:p>
      </dgm:t>
    </dgm:pt>
    <dgm:pt modelId="{E73CB487-36F9-4FDC-9CB7-B305FB28A7DE}" type="parTrans" cxnId="{40891FAD-1E18-4080-9504-6641C025006C}">
      <dgm:prSet/>
      <dgm:spPr>
        <a:ln w="57150"/>
      </dgm:spPr>
      <dgm:t>
        <a:bodyPr/>
        <a:lstStyle/>
        <a:p>
          <a:endParaRPr lang="ms-MY"/>
        </a:p>
      </dgm:t>
    </dgm:pt>
    <dgm:pt modelId="{A6E40A34-0898-4CCC-AE31-A681C4C729DB}" type="sibTrans" cxnId="{40891FAD-1E18-4080-9504-6641C025006C}">
      <dgm:prSet/>
      <dgm:spPr/>
      <dgm:t>
        <a:bodyPr/>
        <a:lstStyle/>
        <a:p>
          <a:endParaRPr lang="ms-MY"/>
        </a:p>
      </dgm:t>
    </dgm:pt>
    <dgm:pt modelId="{61CFEF4D-A950-4F28-ABE6-608D2174DF20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Agensi</a:t>
          </a:r>
          <a:endParaRPr lang="ms-MY" b="1" dirty="0">
            <a:solidFill>
              <a:schemeClr val="tx1"/>
            </a:solidFill>
          </a:endParaRPr>
        </a:p>
      </dgm:t>
    </dgm:pt>
    <dgm:pt modelId="{22B7BE46-F874-44CB-9B20-2CB355362D0A}" type="parTrans" cxnId="{C2CC01C9-6BCC-49C8-887E-71BD0C4BF674}">
      <dgm:prSet/>
      <dgm:spPr>
        <a:ln w="57150"/>
      </dgm:spPr>
      <dgm:t>
        <a:bodyPr/>
        <a:lstStyle/>
        <a:p>
          <a:endParaRPr lang="ms-MY"/>
        </a:p>
      </dgm:t>
    </dgm:pt>
    <dgm:pt modelId="{76E2F68F-E7D4-4ED5-B8F6-F7128A130EF6}" type="sibTrans" cxnId="{C2CC01C9-6BCC-49C8-887E-71BD0C4BF674}">
      <dgm:prSet/>
      <dgm:spPr/>
      <dgm:t>
        <a:bodyPr/>
        <a:lstStyle/>
        <a:p>
          <a:endParaRPr lang="ms-MY"/>
        </a:p>
      </dgm:t>
    </dgm:pt>
    <dgm:pt modelId="{F5BFAA7C-117A-4CD0-A501-09E1DF1E1221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Badan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Berkanun</a:t>
          </a:r>
          <a:r>
            <a:rPr lang="en-US" b="1" dirty="0" smtClean="0">
              <a:solidFill>
                <a:schemeClr val="tx1"/>
              </a:solidFill>
            </a:rPr>
            <a:t> Persekutuan</a:t>
          </a:r>
          <a:endParaRPr lang="ms-MY" b="1" dirty="0">
            <a:solidFill>
              <a:schemeClr val="tx1"/>
            </a:solidFill>
          </a:endParaRPr>
        </a:p>
      </dgm:t>
    </dgm:pt>
    <dgm:pt modelId="{3A24ADF4-9A84-44EA-8D2F-562F4D15F7CB}" type="parTrans" cxnId="{FD352997-A1E8-458D-9D47-3EF06B493AE0}">
      <dgm:prSet/>
      <dgm:spPr>
        <a:ln w="57150"/>
      </dgm:spPr>
      <dgm:t>
        <a:bodyPr/>
        <a:lstStyle/>
        <a:p>
          <a:endParaRPr lang="ms-MY"/>
        </a:p>
      </dgm:t>
    </dgm:pt>
    <dgm:pt modelId="{540ADC4A-54D1-4ED4-BA0F-724B718859A0}" type="sibTrans" cxnId="{FD352997-A1E8-458D-9D47-3EF06B493AE0}">
      <dgm:prSet/>
      <dgm:spPr/>
      <dgm:t>
        <a:bodyPr/>
        <a:lstStyle/>
        <a:p>
          <a:endParaRPr lang="ms-MY"/>
        </a:p>
      </dgm:t>
    </dgm:pt>
    <dgm:pt modelId="{E1F39DF9-36A9-4E60-83DB-EC29623AA975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Badan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Berkanun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Negeri</a:t>
          </a:r>
          <a:endParaRPr lang="ms-MY" b="1" dirty="0">
            <a:solidFill>
              <a:schemeClr val="tx1"/>
            </a:solidFill>
          </a:endParaRPr>
        </a:p>
      </dgm:t>
    </dgm:pt>
    <dgm:pt modelId="{7952940B-765E-4B7B-A77D-B57F39370C11}" type="parTrans" cxnId="{ED41A668-5BC5-41F8-9F40-775689702AC1}">
      <dgm:prSet/>
      <dgm:spPr/>
      <dgm:t>
        <a:bodyPr/>
        <a:lstStyle/>
        <a:p>
          <a:endParaRPr lang="ms-MY"/>
        </a:p>
      </dgm:t>
    </dgm:pt>
    <dgm:pt modelId="{E3381839-3085-4F62-94DA-7AF9E8070072}" type="sibTrans" cxnId="{ED41A668-5BC5-41F8-9F40-775689702AC1}">
      <dgm:prSet/>
      <dgm:spPr/>
      <dgm:t>
        <a:bodyPr/>
        <a:lstStyle/>
        <a:p>
          <a:endParaRPr lang="ms-MY"/>
        </a:p>
      </dgm:t>
    </dgm:pt>
    <dgm:pt modelId="{4A847D16-E3F2-4BAD-B51B-7677C1E2EDBC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Pihak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Berkuasa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Tempatan</a:t>
          </a:r>
          <a:r>
            <a:rPr lang="en-US" b="1" dirty="0" smtClean="0">
              <a:solidFill>
                <a:schemeClr val="tx1"/>
              </a:solidFill>
            </a:rPr>
            <a:t> (PBT)</a:t>
          </a:r>
          <a:endParaRPr lang="ms-MY" b="1" dirty="0">
            <a:solidFill>
              <a:schemeClr val="tx1"/>
            </a:solidFill>
          </a:endParaRPr>
        </a:p>
      </dgm:t>
    </dgm:pt>
    <dgm:pt modelId="{B661FE33-2C77-43ED-AA66-793BC2772C3D}" type="parTrans" cxnId="{713B0A57-C87E-40CD-98F3-7C2409A76870}">
      <dgm:prSet/>
      <dgm:spPr>
        <a:ln w="57150"/>
      </dgm:spPr>
      <dgm:t>
        <a:bodyPr/>
        <a:lstStyle/>
        <a:p>
          <a:endParaRPr lang="ms-MY"/>
        </a:p>
      </dgm:t>
    </dgm:pt>
    <dgm:pt modelId="{75F57B5C-D2C0-4E91-B137-21D08D1A6613}" type="sibTrans" cxnId="{713B0A57-C87E-40CD-98F3-7C2409A76870}">
      <dgm:prSet/>
      <dgm:spPr/>
      <dgm:t>
        <a:bodyPr/>
        <a:lstStyle/>
        <a:p>
          <a:endParaRPr lang="ms-MY"/>
        </a:p>
      </dgm:t>
    </dgm:pt>
    <dgm:pt modelId="{5DABFB5A-AAEF-4144-8E06-23A69198BF56}" type="pres">
      <dgm:prSet presAssocID="{C3E8B039-104B-4105-8353-FC768B720A0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ms-MY"/>
        </a:p>
      </dgm:t>
    </dgm:pt>
    <dgm:pt modelId="{7F860380-7BAF-49BC-A1FE-D125E56A7534}" type="pres">
      <dgm:prSet presAssocID="{7335E99F-B911-4163-B372-44DF3E015047}" presName="hierRoot1" presStyleCnt="0"/>
      <dgm:spPr/>
    </dgm:pt>
    <dgm:pt modelId="{336629B2-404D-4C1C-A9F3-3583922BCAD4}" type="pres">
      <dgm:prSet presAssocID="{7335E99F-B911-4163-B372-44DF3E015047}" presName="composite" presStyleCnt="0"/>
      <dgm:spPr/>
    </dgm:pt>
    <dgm:pt modelId="{7B7E2F33-AF03-4AD5-BD95-D91A4121AEE1}" type="pres">
      <dgm:prSet presAssocID="{7335E99F-B911-4163-B372-44DF3E015047}" presName="background" presStyleLbl="node0" presStyleIdx="0" presStyleCnt="1"/>
      <dgm:spPr>
        <a:solidFill>
          <a:schemeClr val="bg1">
            <a:lumMod val="95000"/>
          </a:schemeClr>
        </a:solidFill>
        <a:ln>
          <a:noFill/>
        </a:ln>
        <a:effectLst>
          <a:softEdge rad="127000"/>
        </a:effectLst>
      </dgm:spPr>
    </dgm:pt>
    <dgm:pt modelId="{C4C73961-E0D7-4385-A7F8-AC0678C1FF29}" type="pres">
      <dgm:prSet presAssocID="{7335E99F-B911-4163-B372-44DF3E015047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DCD24B1C-E023-4E26-A3A4-B53EAEC34CD2}" type="pres">
      <dgm:prSet presAssocID="{7335E99F-B911-4163-B372-44DF3E015047}" presName="hierChild2" presStyleCnt="0"/>
      <dgm:spPr/>
    </dgm:pt>
    <dgm:pt modelId="{F78E94B0-68D4-43A7-A0F7-F74A630C6F78}" type="pres">
      <dgm:prSet presAssocID="{24EEFE6D-3D9E-4686-963E-38839EA2CE2A}" presName="Name10" presStyleLbl="parChTrans1D2" presStyleIdx="0" presStyleCnt="2"/>
      <dgm:spPr/>
      <dgm:t>
        <a:bodyPr/>
        <a:lstStyle/>
        <a:p>
          <a:endParaRPr lang="ms-MY"/>
        </a:p>
      </dgm:t>
    </dgm:pt>
    <dgm:pt modelId="{A34B083B-9325-4FD8-8B79-1B6951325093}" type="pres">
      <dgm:prSet presAssocID="{A387D6BA-7635-4796-B569-E8DF2D03D98D}" presName="hierRoot2" presStyleCnt="0"/>
      <dgm:spPr/>
    </dgm:pt>
    <dgm:pt modelId="{409FB4F7-8EC7-49D5-B737-2612A93A35E2}" type="pres">
      <dgm:prSet presAssocID="{A387D6BA-7635-4796-B569-E8DF2D03D98D}" presName="composite2" presStyleCnt="0"/>
      <dgm:spPr/>
    </dgm:pt>
    <dgm:pt modelId="{9D5D4504-E725-4FB1-8732-55108707BF3E}" type="pres">
      <dgm:prSet presAssocID="{A387D6BA-7635-4796-B569-E8DF2D03D98D}" presName="background2" presStyleLbl="node2" presStyleIdx="0" presStyleCnt="2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7FF4D265-F761-4D15-905B-F9A61288B5FF}" type="pres">
      <dgm:prSet presAssocID="{A387D6BA-7635-4796-B569-E8DF2D03D98D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6B346195-7782-4A84-8F98-2A7FB40C4B13}" type="pres">
      <dgm:prSet presAssocID="{A387D6BA-7635-4796-B569-E8DF2D03D98D}" presName="hierChild3" presStyleCnt="0"/>
      <dgm:spPr/>
    </dgm:pt>
    <dgm:pt modelId="{E309FB3F-FBA4-4BAB-B456-F143D5BA9C1A}" type="pres">
      <dgm:prSet presAssocID="{22B7BE46-F874-44CB-9B20-2CB355362D0A}" presName="Name17" presStyleLbl="parChTrans1D3" presStyleIdx="0" presStyleCnt="5"/>
      <dgm:spPr/>
      <dgm:t>
        <a:bodyPr/>
        <a:lstStyle/>
        <a:p>
          <a:endParaRPr lang="ms-MY"/>
        </a:p>
      </dgm:t>
    </dgm:pt>
    <dgm:pt modelId="{96C11241-87BD-43AC-8A66-C721AC779A96}" type="pres">
      <dgm:prSet presAssocID="{61CFEF4D-A950-4F28-ABE6-608D2174DF20}" presName="hierRoot3" presStyleCnt="0"/>
      <dgm:spPr/>
    </dgm:pt>
    <dgm:pt modelId="{19EBE1B0-9163-4F3E-B974-412658998B2F}" type="pres">
      <dgm:prSet presAssocID="{61CFEF4D-A950-4F28-ABE6-608D2174DF20}" presName="composite3" presStyleCnt="0"/>
      <dgm:spPr/>
    </dgm:pt>
    <dgm:pt modelId="{360FD1CB-ED91-414D-B30A-07C51EFD1089}" type="pres">
      <dgm:prSet presAssocID="{61CFEF4D-A950-4F28-ABE6-608D2174DF20}" presName="background3" presStyleLbl="node3" presStyleIdx="0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3A3898CF-DAF1-4724-9446-8AB1CD81088C}" type="pres">
      <dgm:prSet presAssocID="{61CFEF4D-A950-4F28-ABE6-608D2174DF20}" presName="text3" presStyleLbl="fgAcc3" presStyleIdx="0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8B5B3CEE-B3D0-4DD6-B1F6-2CB4B791638B}" type="pres">
      <dgm:prSet presAssocID="{61CFEF4D-A950-4F28-ABE6-608D2174DF20}" presName="hierChild4" presStyleCnt="0"/>
      <dgm:spPr/>
    </dgm:pt>
    <dgm:pt modelId="{056F1806-DE33-4DB4-8D34-BA0D32E6AC7F}" type="pres">
      <dgm:prSet presAssocID="{3A24ADF4-9A84-44EA-8D2F-562F4D15F7CB}" presName="Name17" presStyleLbl="parChTrans1D3" presStyleIdx="1" presStyleCnt="5"/>
      <dgm:spPr/>
      <dgm:t>
        <a:bodyPr/>
        <a:lstStyle/>
        <a:p>
          <a:endParaRPr lang="ms-MY"/>
        </a:p>
      </dgm:t>
    </dgm:pt>
    <dgm:pt modelId="{595B3C85-63D3-4DA8-8287-63AD6E47ED32}" type="pres">
      <dgm:prSet presAssocID="{F5BFAA7C-117A-4CD0-A501-09E1DF1E1221}" presName="hierRoot3" presStyleCnt="0"/>
      <dgm:spPr/>
    </dgm:pt>
    <dgm:pt modelId="{1764E70A-FC66-45C3-86C4-076DB84EEB3C}" type="pres">
      <dgm:prSet presAssocID="{F5BFAA7C-117A-4CD0-A501-09E1DF1E1221}" presName="composite3" presStyleCnt="0"/>
      <dgm:spPr/>
    </dgm:pt>
    <dgm:pt modelId="{573AC4E8-1023-4B62-82B2-6F16D34BAB87}" type="pres">
      <dgm:prSet presAssocID="{F5BFAA7C-117A-4CD0-A501-09E1DF1E1221}" presName="background3" presStyleLbl="node3" presStyleIdx="1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BF7CDC87-BB73-49F9-8002-C28233BCF238}" type="pres">
      <dgm:prSet presAssocID="{F5BFAA7C-117A-4CD0-A501-09E1DF1E1221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6BFDFE35-E3CB-430E-B7AC-66B5FC713491}" type="pres">
      <dgm:prSet presAssocID="{F5BFAA7C-117A-4CD0-A501-09E1DF1E1221}" presName="hierChild4" presStyleCnt="0"/>
      <dgm:spPr/>
    </dgm:pt>
    <dgm:pt modelId="{7197CD21-5437-4F18-9A07-7BBEC5947659}" type="pres">
      <dgm:prSet presAssocID="{E73CB487-36F9-4FDC-9CB7-B305FB28A7DE}" presName="Name10" presStyleLbl="parChTrans1D2" presStyleIdx="1" presStyleCnt="2"/>
      <dgm:spPr/>
      <dgm:t>
        <a:bodyPr/>
        <a:lstStyle/>
        <a:p>
          <a:endParaRPr lang="ms-MY"/>
        </a:p>
      </dgm:t>
    </dgm:pt>
    <dgm:pt modelId="{A6B97837-8808-4F95-87F8-69591231D555}" type="pres">
      <dgm:prSet presAssocID="{8E66B463-A128-40FB-A9A3-2EBB63D7C7B3}" presName="hierRoot2" presStyleCnt="0"/>
      <dgm:spPr/>
    </dgm:pt>
    <dgm:pt modelId="{CF5202B1-84C2-4CC8-8FB8-007160FF57F3}" type="pres">
      <dgm:prSet presAssocID="{8E66B463-A128-40FB-A9A3-2EBB63D7C7B3}" presName="composite2" presStyleCnt="0"/>
      <dgm:spPr/>
    </dgm:pt>
    <dgm:pt modelId="{D9032644-D1D2-43F6-B01B-7ECB6391B71A}" type="pres">
      <dgm:prSet presAssocID="{8E66B463-A128-40FB-A9A3-2EBB63D7C7B3}" presName="background2" presStyleLbl="node2" presStyleIdx="1" presStyleCnt="2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D0A7B843-E607-408A-9775-EF0F6117CBB7}" type="pres">
      <dgm:prSet presAssocID="{8E66B463-A128-40FB-A9A3-2EBB63D7C7B3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F02E36CF-8722-4686-AD19-5DD4D0DC922F}" type="pres">
      <dgm:prSet presAssocID="{8E66B463-A128-40FB-A9A3-2EBB63D7C7B3}" presName="hierChild3" presStyleCnt="0"/>
      <dgm:spPr/>
    </dgm:pt>
    <dgm:pt modelId="{BE7E68DE-3482-418E-804D-B20A201A623F}" type="pres">
      <dgm:prSet presAssocID="{9BEC3C2F-7B83-428F-A777-ED000A4F161B}" presName="Name17" presStyleLbl="parChTrans1D3" presStyleIdx="2" presStyleCnt="5"/>
      <dgm:spPr/>
      <dgm:t>
        <a:bodyPr/>
        <a:lstStyle/>
        <a:p>
          <a:endParaRPr lang="ms-MY"/>
        </a:p>
      </dgm:t>
    </dgm:pt>
    <dgm:pt modelId="{047DC348-30EC-4040-B750-053D15281E9E}" type="pres">
      <dgm:prSet presAssocID="{84D7BAD3-9989-4140-B5AB-59E55DB5666C}" presName="hierRoot3" presStyleCnt="0"/>
      <dgm:spPr/>
    </dgm:pt>
    <dgm:pt modelId="{6BE7048C-2BE6-497C-99F6-9DF009960A9F}" type="pres">
      <dgm:prSet presAssocID="{84D7BAD3-9989-4140-B5AB-59E55DB5666C}" presName="composite3" presStyleCnt="0"/>
      <dgm:spPr/>
    </dgm:pt>
    <dgm:pt modelId="{FDC841E4-162B-4CBE-A207-5151B8B44C40}" type="pres">
      <dgm:prSet presAssocID="{84D7BAD3-9989-4140-B5AB-59E55DB5666C}" presName="background3" presStyleLbl="node3" presStyleIdx="2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BE296C91-9D2C-409E-A62F-2D016D36BBB4}" type="pres">
      <dgm:prSet presAssocID="{84D7BAD3-9989-4140-B5AB-59E55DB5666C}" presName="text3" presStyleLbl="fgAcc3" presStyleIdx="2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2AF74D1F-2FFC-45BF-A665-723D497F9ACF}" type="pres">
      <dgm:prSet presAssocID="{84D7BAD3-9989-4140-B5AB-59E55DB5666C}" presName="hierChild4" presStyleCnt="0"/>
      <dgm:spPr/>
    </dgm:pt>
    <dgm:pt modelId="{C6E0EE22-B7E7-4949-BF3A-AA81ACF0A530}" type="pres">
      <dgm:prSet presAssocID="{7952940B-765E-4B7B-A77D-B57F39370C11}" presName="Name17" presStyleLbl="parChTrans1D3" presStyleIdx="3" presStyleCnt="5"/>
      <dgm:spPr/>
      <dgm:t>
        <a:bodyPr/>
        <a:lstStyle/>
        <a:p>
          <a:endParaRPr lang="ms-MY"/>
        </a:p>
      </dgm:t>
    </dgm:pt>
    <dgm:pt modelId="{5AB077B4-608E-4BA1-9A58-B52B7F71D984}" type="pres">
      <dgm:prSet presAssocID="{E1F39DF9-36A9-4E60-83DB-EC29623AA975}" presName="hierRoot3" presStyleCnt="0"/>
      <dgm:spPr/>
    </dgm:pt>
    <dgm:pt modelId="{169D56C6-5CF8-436A-A227-622CC0C9C000}" type="pres">
      <dgm:prSet presAssocID="{E1F39DF9-36A9-4E60-83DB-EC29623AA975}" presName="composite3" presStyleCnt="0"/>
      <dgm:spPr/>
    </dgm:pt>
    <dgm:pt modelId="{2D2D0FF7-1D5F-460C-9699-B42AFAD95263}" type="pres">
      <dgm:prSet presAssocID="{E1F39DF9-36A9-4E60-83DB-EC29623AA975}" presName="background3" presStyleLbl="node3" presStyleIdx="3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95B01225-26C9-42CE-ADDB-60559D86C008}" type="pres">
      <dgm:prSet presAssocID="{E1F39DF9-36A9-4E60-83DB-EC29623AA975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C57213C0-A5B8-4557-8D5D-E756EB459691}" type="pres">
      <dgm:prSet presAssocID="{E1F39DF9-36A9-4E60-83DB-EC29623AA975}" presName="hierChild4" presStyleCnt="0"/>
      <dgm:spPr/>
    </dgm:pt>
    <dgm:pt modelId="{16090233-E63B-42CB-B5DD-9DB464D745EF}" type="pres">
      <dgm:prSet presAssocID="{B661FE33-2C77-43ED-AA66-793BC2772C3D}" presName="Name17" presStyleLbl="parChTrans1D3" presStyleIdx="4" presStyleCnt="5"/>
      <dgm:spPr/>
      <dgm:t>
        <a:bodyPr/>
        <a:lstStyle/>
        <a:p>
          <a:endParaRPr lang="ms-MY"/>
        </a:p>
      </dgm:t>
    </dgm:pt>
    <dgm:pt modelId="{BEE7F02D-FCE4-449F-9245-DF2E6BAEEEDE}" type="pres">
      <dgm:prSet presAssocID="{4A847D16-E3F2-4BAD-B51B-7677C1E2EDBC}" presName="hierRoot3" presStyleCnt="0"/>
      <dgm:spPr/>
    </dgm:pt>
    <dgm:pt modelId="{EA8D8EA7-7B2F-4D9C-9B95-35C6937FDA4A}" type="pres">
      <dgm:prSet presAssocID="{4A847D16-E3F2-4BAD-B51B-7677C1E2EDBC}" presName="composite3" presStyleCnt="0"/>
      <dgm:spPr/>
    </dgm:pt>
    <dgm:pt modelId="{635AC08E-D57B-4444-B1B5-225463B11492}" type="pres">
      <dgm:prSet presAssocID="{4A847D16-E3F2-4BAD-B51B-7677C1E2EDBC}" presName="background3" presStyleLbl="node3" presStyleIdx="4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2774D74C-15DF-4D8E-9863-6DF99237EAFC}" type="pres">
      <dgm:prSet presAssocID="{4A847D16-E3F2-4BAD-B51B-7677C1E2EDBC}" presName="text3" presStyleLbl="fgAcc3" presStyleIdx="4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727204FC-C939-403E-80CF-27A216EDB13B}" type="pres">
      <dgm:prSet presAssocID="{4A847D16-E3F2-4BAD-B51B-7677C1E2EDBC}" presName="hierChild4" presStyleCnt="0"/>
      <dgm:spPr/>
    </dgm:pt>
  </dgm:ptLst>
  <dgm:cxnLst>
    <dgm:cxn modelId="{7E753CBF-DB8F-4882-B9AB-54BAAD83127B}" srcId="{8E66B463-A128-40FB-A9A3-2EBB63D7C7B3}" destId="{84D7BAD3-9989-4140-B5AB-59E55DB5666C}" srcOrd="0" destOrd="0" parTransId="{9BEC3C2F-7B83-428F-A777-ED000A4F161B}" sibTransId="{3B013D73-F09E-41F3-A70D-43D81F287F80}"/>
    <dgm:cxn modelId="{1F4C51A8-9061-46CA-BAA0-5F520460E2F1}" type="presOf" srcId="{8E66B463-A128-40FB-A9A3-2EBB63D7C7B3}" destId="{D0A7B843-E607-408A-9775-EF0F6117CBB7}" srcOrd="0" destOrd="0" presId="urn:microsoft.com/office/officeart/2005/8/layout/hierarchy1"/>
    <dgm:cxn modelId="{94C88845-B196-41E1-82F6-99D324054E10}" srcId="{7335E99F-B911-4163-B372-44DF3E015047}" destId="{A387D6BA-7635-4796-B569-E8DF2D03D98D}" srcOrd="0" destOrd="0" parTransId="{24EEFE6D-3D9E-4686-963E-38839EA2CE2A}" sibTransId="{1CEE6505-E9A4-44A0-9BE2-10A26EB1B1E2}"/>
    <dgm:cxn modelId="{ED41A668-5BC5-41F8-9F40-775689702AC1}" srcId="{8E66B463-A128-40FB-A9A3-2EBB63D7C7B3}" destId="{E1F39DF9-36A9-4E60-83DB-EC29623AA975}" srcOrd="1" destOrd="0" parTransId="{7952940B-765E-4B7B-A77D-B57F39370C11}" sibTransId="{E3381839-3085-4F62-94DA-7AF9E8070072}"/>
    <dgm:cxn modelId="{C2CC01C9-6BCC-49C8-887E-71BD0C4BF674}" srcId="{A387D6BA-7635-4796-B569-E8DF2D03D98D}" destId="{61CFEF4D-A950-4F28-ABE6-608D2174DF20}" srcOrd="0" destOrd="0" parTransId="{22B7BE46-F874-44CB-9B20-2CB355362D0A}" sibTransId="{76E2F68F-E7D4-4ED5-B8F6-F7128A130EF6}"/>
    <dgm:cxn modelId="{A7A10AFD-EFA9-4509-B3C8-FE3A2BB580C2}" type="presOf" srcId="{3A24ADF4-9A84-44EA-8D2F-562F4D15F7CB}" destId="{056F1806-DE33-4DB4-8D34-BA0D32E6AC7F}" srcOrd="0" destOrd="0" presId="urn:microsoft.com/office/officeart/2005/8/layout/hierarchy1"/>
    <dgm:cxn modelId="{84BEBEDC-A263-4BBA-A936-3F3B22F68DBE}" type="presOf" srcId="{9BEC3C2F-7B83-428F-A777-ED000A4F161B}" destId="{BE7E68DE-3482-418E-804D-B20A201A623F}" srcOrd="0" destOrd="0" presId="urn:microsoft.com/office/officeart/2005/8/layout/hierarchy1"/>
    <dgm:cxn modelId="{AC455688-393F-4D94-91DD-B33C404D2E6F}" type="presOf" srcId="{24EEFE6D-3D9E-4686-963E-38839EA2CE2A}" destId="{F78E94B0-68D4-43A7-A0F7-F74A630C6F78}" srcOrd="0" destOrd="0" presId="urn:microsoft.com/office/officeart/2005/8/layout/hierarchy1"/>
    <dgm:cxn modelId="{FD352997-A1E8-458D-9D47-3EF06B493AE0}" srcId="{A387D6BA-7635-4796-B569-E8DF2D03D98D}" destId="{F5BFAA7C-117A-4CD0-A501-09E1DF1E1221}" srcOrd="1" destOrd="0" parTransId="{3A24ADF4-9A84-44EA-8D2F-562F4D15F7CB}" sibTransId="{540ADC4A-54D1-4ED4-BA0F-724B718859A0}"/>
    <dgm:cxn modelId="{1CE092B3-53FB-4246-9581-C5F05BF4C2EC}" type="presOf" srcId="{B661FE33-2C77-43ED-AA66-793BC2772C3D}" destId="{16090233-E63B-42CB-B5DD-9DB464D745EF}" srcOrd="0" destOrd="0" presId="urn:microsoft.com/office/officeart/2005/8/layout/hierarchy1"/>
    <dgm:cxn modelId="{C45D1D88-B31C-4175-A85C-5B78DEB3B666}" type="presOf" srcId="{7952940B-765E-4B7B-A77D-B57F39370C11}" destId="{C6E0EE22-B7E7-4949-BF3A-AA81ACF0A530}" srcOrd="0" destOrd="0" presId="urn:microsoft.com/office/officeart/2005/8/layout/hierarchy1"/>
    <dgm:cxn modelId="{33091CEC-5609-42AD-BFCD-97ABC50E17B3}" type="presOf" srcId="{22B7BE46-F874-44CB-9B20-2CB355362D0A}" destId="{E309FB3F-FBA4-4BAB-B456-F143D5BA9C1A}" srcOrd="0" destOrd="0" presId="urn:microsoft.com/office/officeart/2005/8/layout/hierarchy1"/>
    <dgm:cxn modelId="{E356AF4F-EF9C-498E-AFE9-31299ED64001}" type="presOf" srcId="{F5BFAA7C-117A-4CD0-A501-09E1DF1E1221}" destId="{BF7CDC87-BB73-49F9-8002-C28233BCF238}" srcOrd="0" destOrd="0" presId="urn:microsoft.com/office/officeart/2005/8/layout/hierarchy1"/>
    <dgm:cxn modelId="{4C663499-CF30-4961-87ED-DE92880B7C8E}" type="presOf" srcId="{84D7BAD3-9989-4140-B5AB-59E55DB5666C}" destId="{BE296C91-9D2C-409E-A62F-2D016D36BBB4}" srcOrd="0" destOrd="0" presId="urn:microsoft.com/office/officeart/2005/8/layout/hierarchy1"/>
    <dgm:cxn modelId="{6DECABDA-9CD2-4D03-87E6-B4D136A3EF3F}" type="presOf" srcId="{7335E99F-B911-4163-B372-44DF3E015047}" destId="{C4C73961-E0D7-4385-A7F8-AC0678C1FF29}" srcOrd="0" destOrd="0" presId="urn:microsoft.com/office/officeart/2005/8/layout/hierarchy1"/>
    <dgm:cxn modelId="{40891FAD-1E18-4080-9504-6641C025006C}" srcId="{7335E99F-B911-4163-B372-44DF3E015047}" destId="{8E66B463-A128-40FB-A9A3-2EBB63D7C7B3}" srcOrd="1" destOrd="0" parTransId="{E73CB487-36F9-4FDC-9CB7-B305FB28A7DE}" sibTransId="{A6E40A34-0898-4CCC-AE31-A681C4C729DB}"/>
    <dgm:cxn modelId="{A1E65F2F-D0D5-4AA5-9982-658082FB851B}" type="presOf" srcId="{E1F39DF9-36A9-4E60-83DB-EC29623AA975}" destId="{95B01225-26C9-42CE-ADDB-60559D86C008}" srcOrd="0" destOrd="0" presId="urn:microsoft.com/office/officeart/2005/8/layout/hierarchy1"/>
    <dgm:cxn modelId="{325A9E2B-AF8A-40B5-B912-A933A3C671F9}" type="presOf" srcId="{4A847D16-E3F2-4BAD-B51B-7677C1E2EDBC}" destId="{2774D74C-15DF-4D8E-9863-6DF99237EAFC}" srcOrd="0" destOrd="0" presId="urn:microsoft.com/office/officeart/2005/8/layout/hierarchy1"/>
    <dgm:cxn modelId="{290B1E58-5FE7-44C5-8910-B5B6ACE1C1C4}" type="presOf" srcId="{E73CB487-36F9-4FDC-9CB7-B305FB28A7DE}" destId="{7197CD21-5437-4F18-9A07-7BBEC5947659}" srcOrd="0" destOrd="0" presId="urn:microsoft.com/office/officeart/2005/8/layout/hierarchy1"/>
    <dgm:cxn modelId="{9D022FC3-9085-44B2-93D9-FA938B8A564A}" type="presOf" srcId="{C3E8B039-104B-4105-8353-FC768B720A00}" destId="{5DABFB5A-AAEF-4144-8E06-23A69198BF56}" srcOrd="0" destOrd="0" presId="urn:microsoft.com/office/officeart/2005/8/layout/hierarchy1"/>
    <dgm:cxn modelId="{713B0A57-C87E-40CD-98F3-7C2409A76870}" srcId="{8E66B463-A128-40FB-A9A3-2EBB63D7C7B3}" destId="{4A847D16-E3F2-4BAD-B51B-7677C1E2EDBC}" srcOrd="2" destOrd="0" parTransId="{B661FE33-2C77-43ED-AA66-793BC2772C3D}" sibTransId="{75F57B5C-D2C0-4E91-B137-21D08D1A6613}"/>
    <dgm:cxn modelId="{0B6E629E-00C0-4E26-8110-DFE3161AC404}" srcId="{C3E8B039-104B-4105-8353-FC768B720A00}" destId="{7335E99F-B911-4163-B372-44DF3E015047}" srcOrd="0" destOrd="0" parTransId="{8B6B7391-B10F-432C-8BF8-4986B980EC46}" sibTransId="{6D223061-7034-4D4D-A5CD-1E2B4B1B17E7}"/>
    <dgm:cxn modelId="{769E0472-AA31-46E6-AE7D-798AE57054A4}" type="presOf" srcId="{61CFEF4D-A950-4F28-ABE6-608D2174DF20}" destId="{3A3898CF-DAF1-4724-9446-8AB1CD81088C}" srcOrd="0" destOrd="0" presId="urn:microsoft.com/office/officeart/2005/8/layout/hierarchy1"/>
    <dgm:cxn modelId="{2C9F69FD-2108-4437-80C9-D08D76FA624F}" type="presOf" srcId="{A387D6BA-7635-4796-B569-E8DF2D03D98D}" destId="{7FF4D265-F761-4D15-905B-F9A61288B5FF}" srcOrd="0" destOrd="0" presId="urn:microsoft.com/office/officeart/2005/8/layout/hierarchy1"/>
    <dgm:cxn modelId="{9BC3C39B-6E26-4765-992F-AC1A6707A52D}" type="presParOf" srcId="{5DABFB5A-AAEF-4144-8E06-23A69198BF56}" destId="{7F860380-7BAF-49BC-A1FE-D125E56A7534}" srcOrd="0" destOrd="0" presId="urn:microsoft.com/office/officeart/2005/8/layout/hierarchy1"/>
    <dgm:cxn modelId="{84657FFA-8ABD-444C-8480-57286B30D719}" type="presParOf" srcId="{7F860380-7BAF-49BC-A1FE-D125E56A7534}" destId="{336629B2-404D-4C1C-A9F3-3583922BCAD4}" srcOrd="0" destOrd="0" presId="urn:microsoft.com/office/officeart/2005/8/layout/hierarchy1"/>
    <dgm:cxn modelId="{1A31DB1A-0A2C-4132-9101-064507EDB686}" type="presParOf" srcId="{336629B2-404D-4C1C-A9F3-3583922BCAD4}" destId="{7B7E2F33-AF03-4AD5-BD95-D91A4121AEE1}" srcOrd="0" destOrd="0" presId="urn:microsoft.com/office/officeart/2005/8/layout/hierarchy1"/>
    <dgm:cxn modelId="{373F8593-B74D-4195-AFF3-A6C5092806BE}" type="presParOf" srcId="{336629B2-404D-4C1C-A9F3-3583922BCAD4}" destId="{C4C73961-E0D7-4385-A7F8-AC0678C1FF29}" srcOrd="1" destOrd="0" presId="urn:microsoft.com/office/officeart/2005/8/layout/hierarchy1"/>
    <dgm:cxn modelId="{529539E6-BF48-4EF8-A1B8-84FF0B5BF0F0}" type="presParOf" srcId="{7F860380-7BAF-49BC-A1FE-D125E56A7534}" destId="{DCD24B1C-E023-4E26-A3A4-B53EAEC34CD2}" srcOrd="1" destOrd="0" presId="urn:microsoft.com/office/officeart/2005/8/layout/hierarchy1"/>
    <dgm:cxn modelId="{54C42789-6FDE-4FAB-ACAC-89B35E6A1A8E}" type="presParOf" srcId="{DCD24B1C-E023-4E26-A3A4-B53EAEC34CD2}" destId="{F78E94B0-68D4-43A7-A0F7-F74A630C6F78}" srcOrd="0" destOrd="0" presId="urn:microsoft.com/office/officeart/2005/8/layout/hierarchy1"/>
    <dgm:cxn modelId="{0D9124EE-34B0-44A1-9889-4CFCDC9A2358}" type="presParOf" srcId="{DCD24B1C-E023-4E26-A3A4-B53EAEC34CD2}" destId="{A34B083B-9325-4FD8-8B79-1B6951325093}" srcOrd="1" destOrd="0" presId="urn:microsoft.com/office/officeart/2005/8/layout/hierarchy1"/>
    <dgm:cxn modelId="{B0449C44-E603-42FB-9501-689405007855}" type="presParOf" srcId="{A34B083B-9325-4FD8-8B79-1B6951325093}" destId="{409FB4F7-8EC7-49D5-B737-2612A93A35E2}" srcOrd="0" destOrd="0" presId="urn:microsoft.com/office/officeart/2005/8/layout/hierarchy1"/>
    <dgm:cxn modelId="{5694DE20-AB7F-4329-9C9D-6C7459850CA4}" type="presParOf" srcId="{409FB4F7-8EC7-49D5-B737-2612A93A35E2}" destId="{9D5D4504-E725-4FB1-8732-55108707BF3E}" srcOrd="0" destOrd="0" presId="urn:microsoft.com/office/officeart/2005/8/layout/hierarchy1"/>
    <dgm:cxn modelId="{C68F329E-007F-404F-BBAD-8DF05BF684E1}" type="presParOf" srcId="{409FB4F7-8EC7-49D5-B737-2612A93A35E2}" destId="{7FF4D265-F761-4D15-905B-F9A61288B5FF}" srcOrd="1" destOrd="0" presId="urn:microsoft.com/office/officeart/2005/8/layout/hierarchy1"/>
    <dgm:cxn modelId="{D86BC777-F406-4FF9-B613-D55F6A9BC72C}" type="presParOf" srcId="{A34B083B-9325-4FD8-8B79-1B6951325093}" destId="{6B346195-7782-4A84-8F98-2A7FB40C4B13}" srcOrd="1" destOrd="0" presId="urn:microsoft.com/office/officeart/2005/8/layout/hierarchy1"/>
    <dgm:cxn modelId="{96F83E3B-3D2D-4A43-A91F-F4D559D865CC}" type="presParOf" srcId="{6B346195-7782-4A84-8F98-2A7FB40C4B13}" destId="{E309FB3F-FBA4-4BAB-B456-F143D5BA9C1A}" srcOrd="0" destOrd="0" presId="urn:microsoft.com/office/officeart/2005/8/layout/hierarchy1"/>
    <dgm:cxn modelId="{1F6C5F3C-6266-489C-877D-10D7315B500D}" type="presParOf" srcId="{6B346195-7782-4A84-8F98-2A7FB40C4B13}" destId="{96C11241-87BD-43AC-8A66-C721AC779A96}" srcOrd="1" destOrd="0" presId="urn:microsoft.com/office/officeart/2005/8/layout/hierarchy1"/>
    <dgm:cxn modelId="{8EFAEEF4-027F-4873-97ED-97B762C8781D}" type="presParOf" srcId="{96C11241-87BD-43AC-8A66-C721AC779A96}" destId="{19EBE1B0-9163-4F3E-B974-412658998B2F}" srcOrd="0" destOrd="0" presId="urn:microsoft.com/office/officeart/2005/8/layout/hierarchy1"/>
    <dgm:cxn modelId="{8E11B10E-A585-4E27-BD1C-2EE8B7FCBD9C}" type="presParOf" srcId="{19EBE1B0-9163-4F3E-B974-412658998B2F}" destId="{360FD1CB-ED91-414D-B30A-07C51EFD1089}" srcOrd="0" destOrd="0" presId="urn:microsoft.com/office/officeart/2005/8/layout/hierarchy1"/>
    <dgm:cxn modelId="{8F6DC3AB-54BA-4480-B1AC-1AE2E94E13A2}" type="presParOf" srcId="{19EBE1B0-9163-4F3E-B974-412658998B2F}" destId="{3A3898CF-DAF1-4724-9446-8AB1CD81088C}" srcOrd="1" destOrd="0" presId="urn:microsoft.com/office/officeart/2005/8/layout/hierarchy1"/>
    <dgm:cxn modelId="{7302FC8B-06DA-4DC9-8177-225B43FA20D3}" type="presParOf" srcId="{96C11241-87BD-43AC-8A66-C721AC779A96}" destId="{8B5B3CEE-B3D0-4DD6-B1F6-2CB4B791638B}" srcOrd="1" destOrd="0" presId="urn:microsoft.com/office/officeart/2005/8/layout/hierarchy1"/>
    <dgm:cxn modelId="{887F765E-F690-4B26-A7F8-25BD96CF9CED}" type="presParOf" srcId="{6B346195-7782-4A84-8F98-2A7FB40C4B13}" destId="{056F1806-DE33-4DB4-8D34-BA0D32E6AC7F}" srcOrd="2" destOrd="0" presId="urn:microsoft.com/office/officeart/2005/8/layout/hierarchy1"/>
    <dgm:cxn modelId="{877718AD-A93A-451F-9CC5-E5B2DC4789E3}" type="presParOf" srcId="{6B346195-7782-4A84-8F98-2A7FB40C4B13}" destId="{595B3C85-63D3-4DA8-8287-63AD6E47ED32}" srcOrd="3" destOrd="0" presId="urn:microsoft.com/office/officeart/2005/8/layout/hierarchy1"/>
    <dgm:cxn modelId="{12E3228B-468C-4022-9C00-EBC748243784}" type="presParOf" srcId="{595B3C85-63D3-4DA8-8287-63AD6E47ED32}" destId="{1764E70A-FC66-45C3-86C4-076DB84EEB3C}" srcOrd="0" destOrd="0" presId="urn:microsoft.com/office/officeart/2005/8/layout/hierarchy1"/>
    <dgm:cxn modelId="{C217A0EF-F05F-41F0-A2BA-97DED4ED6954}" type="presParOf" srcId="{1764E70A-FC66-45C3-86C4-076DB84EEB3C}" destId="{573AC4E8-1023-4B62-82B2-6F16D34BAB87}" srcOrd="0" destOrd="0" presId="urn:microsoft.com/office/officeart/2005/8/layout/hierarchy1"/>
    <dgm:cxn modelId="{088FF74A-60D5-46F6-9123-68D18B4BDFD9}" type="presParOf" srcId="{1764E70A-FC66-45C3-86C4-076DB84EEB3C}" destId="{BF7CDC87-BB73-49F9-8002-C28233BCF238}" srcOrd="1" destOrd="0" presId="urn:microsoft.com/office/officeart/2005/8/layout/hierarchy1"/>
    <dgm:cxn modelId="{2670F235-F77B-4312-923A-F15284438885}" type="presParOf" srcId="{595B3C85-63D3-4DA8-8287-63AD6E47ED32}" destId="{6BFDFE35-E3CB-430E-B7AC-66B5FC713491}" srcOrd="1" destOrd="0" presId="urn:microsoft.com/office/officeart/2005/8/layout/hierarchy1"/>
    <dgm:cxn modelId="{A83212CC-F399-42C7-BB28-621F0E52A193}" type="presParOf" srcId="{DCD24B1C-E023-4E26-A3A4-B53EAEC34CD2}" destId="{7197CD21-5437-4F18-9A07-7BBEC5947659}" srcOrd="2" destOrd="0" presId="urn:microsoft.com/office/officeart/2005/8/layout/hierarchy1"/>
    <dgm:cxn modelId="{263F3E65-3F9D-4432-8AB8-FF5994444DF4}" type="presParOf" srcId="{DCD24B1C-E023-4E26-A3A4-B53EAEC34CD2}" destId="{A6B97837-8808-4F95-87F8-69591231D555}" srcOrd="3" destOrd="0" presId="urn:microsoft.com/office/officeart/2005/8/layout/hierarchy1"/>
    <dgm:cxn modelId="{2A165D9C-6E01-4E3B-8CD0-25577DC2A969}" type="presParOf" srcId="{A6B97837-8808-4F95-87F8-69591231D555}" destId="{CF5202B1-84C2-4CC8-8FB8-007160FF57F3}" srcOrd="0" destOrd="0" presId="urn:microsoft.com/office/officeart/2005/8/layout/hierarchy1"/>
    <dgm:cxn modelId="{90CEB41E-20A4-449D-8768-2B7D112DBD50}" type="presParOf" srcId="{CF5202B1-84C2-4CC8-8FB8-007160FF57F3}" destId="{D9032644-D1D2-43F6-B01B-7ECB6391B71A}" srcOrd="0" destOrd="0" presId="urn:microsoft.com/office/officeart/2005/8/layout/hierarchy1"/>
    <dgm:cxn modelId="{B49FEDEE-106C-4988-80F4-CC9490075419}" type="presParOf" srcId="{CF5202B1-84C2-4CC8-8FB8-007160FF57F3}" destId="{D0A7B843-E607-408A-9775-EF0F6117CBB7}" srcOrd="1" destOrd="0" presId="urn:microsoft.com/office/officeart/2005/8/layout/hierarchy1"/>
    <dgm:cxn modelId="{627E0F3E-0468-483B-9454-3ACE2B1F8023}" type="presParOf" srcId="{A6B97837-8808-4F95-87F8-69591231D555}" destId="{F02E36CF-8722-4686-AD19-5DD4D0DC922F}" srcOrd="1" destOrd="0" presId="urn:microsoft.com/office/officeart/2005/8/layout/hierarchy1"/>
    <dgm:cxn modelId="{F51CFAB1-9C99-4E89-8AE6-71DC195C9FBD}" type="presParOf" srcId="{F02E36CF-8722-4686-AD19-5DD4D0DC922F}" destId="{BE7E68DE-3482-418E-804D-B20A201A623F}" srcOrd="0" destOrd="0" presId="urn:microsoft.com/office/officeart/2005/8/layout/hierarchy1"/>
    <dgm:cxn modelId="{7A9C66D8-9F96-4CCE-B0A5-1C151BAC0231}" type="presParOf" srcId="{F02E36CF-8722-4686-AD19-5DD4D0DC922F}" destId="{047DC348-30EC-4040-B750-053D15281E9E}" srcOrd="1" destOrd="0" presId="urn:microsoft.com/office/officeart/2005/8/layout/hierarchy1"/>
    <dgm:cxn modelId="{DCBEDEA3-0BC9-40BA-AC85-26C6C1467610}" type="presParOf" srcId="{047DC348-30EC-4040-B750-053D15281E9E}" destId="{6BE7048C-2BE6-497C-99F6-9DF009960A9F}" srcOrd="0" destOrd="0" presId="urn:microsoft.com/office/officeart/2005/8/layout/hierarchy1"/>
    <dgm:cxn modelId="{03592697-E8A8-4B2D-88A4-B32DE9C6C109}" type="presParOf" srcId="{6BE7048C-2BE6-497C-99F6-9DF009960A9F}" destId="{FDC841E4-162B-4CBE-A207-5151B8B44C40}" srcOrd="0" destOrd="0" presId="urn:microsoft.com/office/officeart/2005/8/layout/hierarchy1"/>
    <dgm:cxn modelId="{7850C25E-B9CD-48A0-A0A8-3A843CB5569A}" type="presParOf" srcId="{6BE7048C-2BE6-497C-99F6-9DF009960A9F}" destId="{BE296C91-9D2C-409E-A62F-2D016D36BBB4}" srcOrd="1" destOrd="0" presId="urn:microsoft.com/office/officeart/2005/8/layout/hierarchy1"/>
    <dgm:cxn modelId="{34355492-9D12-413F-AA1C-2433BEBA7169}" type="presParOf" srcId="{047DC348-30EC-4040-B750-053D15281E9E}" destId="{2AF74D1F-2FFC-45BF-A665-723D497F9ACF}" srcOrd="1" destOrd="0" presId="urn:microsoft.com/office/officeart/2005/8/layout/hierarchy1"/>
    <dgm:cxn modelId="{1832C170-5109-4DBC-A16D-7EDF4836F378}" type="presParOf" srcId="{F02E36CF-8722-4686-AD19-5DD4D0DC922F}" destId="{C6E0EE22-B7E7-4949-BF3A-AA81ACF0A530}" srcOrd="2" destOrd="0" presId="urn:microsoft.com/office/officeart/2005/8/layout/hierarchy1"/>
    <dgm:cxn modelId="{F94E4FD4-AEC6-4693-8D9B-69B513A267A9}" type="presParOf" srcId="{F02E36CF-8722-4686-AD19-5DD4D0DC922F}" destId="{5AB077B4-608E-4BA1-9A58-B52B7F71D984}" srcOrd="3" destOrd="0" presId="urn:microsoft.com/office/officeart/2005/8/layout/hierarchy1"/>
    <dgm:cxn modelId="{D8EEE737-3562-4005-8888-DBA911CB5E70}" type="presParOf" srcId="{5AB077B4-608E-4BA1-9A58-B52B7F71D984}" destId="{169D56C6-5CF8-436A-A227-622CC0C9C000}" srcOrd="0" destOrd="0" presId="urn:microsoft.com/office/officeart/2005/8/layout/hierarchy1"/>
    <dgm:cxn modelId="{D7583BCA-28A3-4A33-9462-E8E68C786C82}" type="presParOf" srcId="{169D56C6-5CF8-436A-A227-622CC0C9C000}" destId="{2D2D0FF7-1D5F-460C-9699-B42AFAD95263}" srcOrd="0" destOrd="0" presId="urn:microsoft.com/office/officeart/2005/8/layout/hierarchy1"/>
    <dgm:cxn modelId="{BA52EED2-BBD4-47AC-AB22-59FA754093B1}" type="presParOf" srcId="{169D56C6-5CF8-436A-A227-622CC0C9C000}" destId="{95B01225-26C9-42CE-ADDB-60559D86C008}" srcOrd="1" destOrd="0" presId="urn:microsoft.com/office/officeart/2005/8/layout/hierarchy1"/>
    <dgm:cxn modelId="{E38462D2-A04C-485F-A1CE-494175DA5A7E}" type="presParOf" srcId="{5AB077B4-608E-4BA1-9A58-B52B7F71D984}" destId="{C57213C0-A5B8-4557-8D5D-E756EB459691}" srcOrd="1" destOrd="0" presId="urn:microsoft.com/office/officeart/2005/8/layout/hierarchy1"/>
    <dgm:cxn modelId="{E39023FE-93C4-4CD3-AE5D-157691C292FA}" type="presParOf" srcId="{F02E36CF-8722-4686-AD19-5DD4D0DC922F}" destId="{16090233-E63B-42CB-B5DD-9DB464D745EF}" srcOrd="4" destOrd="0" presId="urn:microsoft.com/office/officeart/2005/8/layout/hierarchy1"/>
    <dgm:cxn modelId="{BE0549BE-9298-4DA8-8063-5D17952174C8}" type="presParOf" srcId="{F02E36CF-8722-4686-AD19-5DD4D0DC922F}" destId="{BEE7F02D-FCE4-449F-9245-DF2E6BAEEEDE}" srcOrd="5" destOrd="0" presId="urn:microsoft.com/office/officeart/2005/8/layout/hierarchy1"/>
    <dgm:cxn modelId="{BA6B7597-48FF-46FC-B83C-B8AD3243E840}" type="presParOf" srcId="{BEE7F02D-FCE4-449F-9245-DF2E6BAEEEDE}" destId="{EA8D8EA7-7B2F-4D9C-9B95-35C6937FDA4A}" srcOrd="0" destOrd="0" presId="urn:microsoft.com/office/officeart/2005/8/layout/hierarchy1"/>
    <dgm:cxn modelId="{CFD7D640-1321-4623-8D53-0737E9645305}" type="presParOf" srcId="{EA8D8EA7-7B2F-4D9C-9B95-35C6937FDA4A}" destId="{635AC08E-D57B-4444-B1B5-225463B11492}" srcOrd="0" destOrd="0" presId="urn:microsoft.com/office/officeart/2005/8/layout/hierarchy1"/>
    <dgm:cxn modelId="{A1EF355B-0911-42B8-8DD0-89AE9F6EF607}" type="presParOf" srcId="{EA8D8EA7-7B2F-4D9C-9B95-35C6937FDA4A}" destId="{2774D74C-15DF-4D8E-9863-6DF99237EAFC}" srcOrd="1" destOrd="0" presId="urn:microsoft.com/office/officeart/2005/8/layout/hierarchy1"/>
    <dgm:cxn modelId="{A4BE1BC4-5659-4155-B577-8C63E6286534}" type="presParOf" srcId="{BEE7F02D-FCE4-449F-9245-DF2E6BAEEEDE}" destId="{727204FC-C939-403E-80CF-27A216EDB13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90233-E63B-42CB-B5DD-9DB464D745EF}">
      <dsp:nvSpPr>
        <dsp:cNvPr id="0" name=""/>
        <dsp:cNvSpPr/>
      </dsp:nvSpPr>
      <dsp:spPr>
        <a:xfrm>
          <a:off x="8042979" y="3220079"/>
          <a:ext cx="2358112" cy="5611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389"/>
              </a:lnTo>
              <a:lnTo>
                <a:pt x="2358112" y="382389"/>
              </a:lnTo>
              <a:lnTo>
                <a:pt x="2358112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E0EE22-B7E7-4949-BF3A-AA81ACF0A530}">
      <dsp:nvSpPr>
        <dsp:cNvPr id="0" name=""/>
        <dsp:cNvSpPr/>
      </dsp:nvSpPr>
      <dsp:spPr>
        <a:xfrm>
          <a:off x="7997259" y="3220079"/>
          <a:ext cx="91440" cy="5611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61123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E68DE-3482-418E-804D-B20A201A623F}">
      <dsp:nvSpPr>
        <dsp:cNvPr id="0" name=""/>
        <dsp:cNvSpPr/>
      </dsp:nvSpPr>
      <dsp:spPr>
        <a:xfrm>
          <a:off x="5684867" y="3220079"/>
          <a:ext cx="2358112" cy="561123"/>
        </a:xfrm>
        <a:custGeom>
          <a:avLst/>
          <a:gdLst/>
          <a:ahLst/>
          <a:cxnLst/>
          <a:rect l="0" t="0" r="0" b="0"/>
          <a:pathLst>
            <a:path>
              <a:moveTo>
                <a:pt x="2358112" y="0"/>
              </a:moveTo>
              <a:lnTo>
                <a:pt x="2358112" y="382389"/>
              </a:lnTo>
              <a:lnTo>
                <a:pt x="0" y="382389"/>
              </a:lnTo>
              <a:lnTo>
                <a:pt x="0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97CD21-5437-4F18-9A07-7BBEC5947659}">
      <dsp:nvSpPr>
        <dsp:cNvPr id="0" name=""/>
        <dsp:cNvSpPr/>
      </dsp:nvSpPr>
      <dsp:spPr>
        <a:xfrm>
          <a:off x="5095338" y="1433808"/>
          <a:ext cx="2947640" cy="5611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389"/>
              </a:lnTo>
              <a:lnTo>
                <a:pt x="2947640" y="382389"/>
              </a:lnTo>
              <a:lnTo>
                <a:pt x="2947640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6F1806-DE33-4DB4-8D34-BA0D32E6AC7F}">
      <dsp:nvSpPr>
        <dsp:cNvPr id="0" name=""/>
        <dsp:cNvSpPr/>
      </dsp:nvSpPr>
      <dsp:spPr>
        <a:xfrm>
          <a:off x="2147698" y="3220079"/>
          <a:ext cx="1179056" cy="5611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389"/>
              </a:lnTo>
              <a:lnTo>
                <a:pt x="1179056" y="382389"/>
              </a:lnTo>
              <a:lnTo>
                <a:pt x="1179056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09FB3F-FBA4-4BAB-B456-F143D5BA9C1A}">
      <dsp:nvSpPr>
        <dsp:cNvPr id="0" name=""/>
        <dsp:cNvSpPr/>
      </dsp:nvSpPr>
      <dsp:spPr>
        <a:xfrm>
          <a:off x="968641" y="3220079"/>
          <a:ext cx="1179056" cy="561123"/>
        </a:xfrm>
        <a:custGeom>
          <a:avLst/>
          <a:gdLst/>
          <a:ahLst/>
          <a:cxnLst/>
          <a:rect l="0" t="0" r="0" b="0"/>
          <a:pathLst>
            <a:path>
              <a:moveTo>
                <a:pt x="1179056" y="0"/>
              </a:moveTo>
              <a:lnTo>
                <a:pt x="1179056" y="382389"/>
              </a:lnTo>
              <a:lnTo>
                <a:pt x="0" y="382389"/>
              </a:lnTo>
              <a:lnTo>
                <a:pt x="0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8E94B0-68D4-43A7-A0F7-F74A630C6F78}">
      <dsp:nvSpPr>
        <dsp:cNvPr id="0" name=""/>
        <dsp:cNvSpPr/>
      </dsp:nvSpPr>
      <dsp:spPr>
        <a:xfrm>
          <a:off x="2147698" y="1433808"/>
          <a:ext cx="2947640" cy="561123"/>
        </a:xfrm>
        <a:custGeom>
          <a:avLst/>
          <a:gdLst/>
          <a:ahLst/>
          <a:cxnLst/>
          <a:rect l="0" t="0" r="0" b="0"/>
          <a:pathLst>
            <a:path>
              <a:moveTo>
                <a:pt x="2947640" y="0"/>
              </a:moveTo>
              <a:lnTo>
                <a:pt x="2947640" y="382389"/>
              </a:lnTo>
              <a:lnTo>
                <a:pt x="0" y="382389"/>
              </a:lnTo>
              <a:lnTo>
                <a:pt x="0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7E2F33-AF03-4AD5-BD95-D91A4121AEE1}">
      <dsp:nvSpPr>
        <dsp:cNvPr id="0" name=""/>
        <dsp:cNvSpPr/>
      </dsp:nvSpPr>
      <dsp:spPr>
        <a:xfrm>
          <a:off x="4130656" y="20866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1270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C73961-E0D7-4385-A7F8-AC0678C1FF29}">
      <dsp:nvSpPr>
        <dsp:cNvPr id="0" name=""/>
        <dsp:cNvSpPr/>
      </dsp:nvSpPr>
      <dsp:spPr>
        <a:xfrm>
          <a:off x="4345030" y="412317"/>
          <a:ext cx="1929364" cy="1225146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KSN/ MAMPU</a:t>
          </a:r>
          <a:endParaRPr lang="ms-MY" sz="2400" b="1" kern="1200" dirty="0">
            <a:solidFill>
              <a:schemeClr val="tx1"/>
            </a:solidFill>
          </a:endParaRPr>
        </a:p>
      </dsp:txBody>
      <dsp:txXfrm>
        <a:off x="4380913" y="448200"/>
        <a:ext cx="1857598" cy="1153380"/>
      </dsp:txXfrm>
    </dsp:sp>
    <dsp:sp modelId="{9D5D4504-E725-4FB1-8732-55108707BF3E}">
      <dsp:nvSpPr>
        <dsp:cNvPr id="0" name=""/>
        <dsp:cNvSpPr/>
      </dsp:nvSpPr>
      <dsp:spPr>
        <a:xfrm>
          <a:off x="1183015" y="199493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F4D265-F761-4D15-905B-F9A61288B5FF}">
      <dsp:nvSpPr>
        <dsp:cNvPr id="0" name=""/>
        <dsp:cNvSpPr/>
      </dsp:nvSpPr>
      <dsp:spPr>
        <a:xfrm>
          <a:off x="1397389" y="2198587"/>
          <a:ext cx="1929364" cy="1225146"/>
        </a:xfrm>
        <a:prstGeom prst="roundRect">
          <a:avLst>
            <a:gd name="adj" fmla="val 10000"/>
          </a:avLst>
        </a:prstGeom>
        <a:solidFill>
          <a:srgbClr val="92D050"/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KEMENTERIAN</a:t>
          </a:r>
          <a:endParaRPr lang="ms-MY" sz="1800" b="1" kern="1200" dirty="0">
            <a:solidFill>
              <a:schemeClr val="tx1"/>
            </a:solidFill>
          </a:endParaRPr>
        </a:p>
      </dsp:txBody>
      <dsp:txXfrm>
        <a:off x="1433272" y="2234470"/>
        <a:ext cx="1857598" cy="1153380"/>
      </dsp:txXfrm>
    </dsp:sp>
    <dsp:sp modelId="{360FD1CB-ED91-414D-B30A-07C51EFD1089}">
      <dsp:nvSpPr>
        <dsp:cNvPr id="0" name=""/>
        <dsp:cNvSpPr/>
      </dsp:nvSpPr>
      <dsp:spPr>
        <a:xfrm>
          <a:off x="3959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3898CF-DAF1-4724-9446-8AB1CD81088C}">
      <dsp:nvSpPr>
        <dsp:cNvPr id="0" name=""/>
        <dsp:cNvSpPr/>
      </dsp:nvSpPr>
      <dsp:spPr>
        <a:xfrm>
          <a:off x="218333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Agensi</a:t>
          </a:r>
          <a:endParaRPr lang="ms-MY" sz="1800" b="1" kern="1200" dirty="0">
            <a:solidFill>
              <a:schemeClr val="tx1"/>
            </a:solidFill>
          </a:endParaRPr>
        </a:p>
      </dsp:txBody>
      <dsp:txXfrm>
        <a:off x="254216" y="4020741"/>
        <a:ext cx="1857598" cy="1153380"/>
      </dsp:txXfrm>
    </dsp:sp>
    <dsp:sp modelId="{573AC4E8-1023-4B62-82B2-6F16D34BAB87}">
      <dsp:nvSpPr>
        <dsp:cNvPr id="0" name=""/>
        <dsp:cNvSpPr/>
      </dsp:nvSpPr>
      <dsp:spPr>
        <a:xfrm>
          <a:off x="2362072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7CDC87-BB73-49F9-8002-C28233BCF238}">
      <dsp:nvSpPr>
        <dsp:cNvPr id="0" name=""/>
        <dsp:cNvSpPr/>
      </dsp:nvSpPr>
      <dsp:spPr>
        <a:xfrm>
          <a:off x="2576445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Badan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Berkanun</a:t>
          </a:r>
          <a:r>
            <a:rPr lang="en-US" sz="1800" b="1" kern="1200" dirty="0" smtClean="0">
              <a:solidFill>
                <a:schemeClr val="tx1"/>
              </a:solidFill>
            </a:rPr>
            <a:t> Persekutuan</a:t>
          </a:r>
          <a:endParaRPr lang="ms-MY" sz="1800" b="1" kern="1200" dirty="0">
            <a:solidFill>
              <a:schemeClr val="tx1"/>
            </a:solidFill>
          </a:endParaRPr>
        </a:p>
      </dsp:txBody>
      <dsp:txXfrm>
        <a:off x="2612328" y="4020741"/>
        <a:ext cx="1857598" cy="1153380"/>
      </dsp:txXfrm>
    </dsp:sp>
    <dsp:sp modelId="{D9032644-D1D2-43F6-B01B-7ECB6391B71A}">
      <dsp:nvSpPr>
        <dsp:cNvPr id="0" name=""/>
        <dsp:cNvSpPr/>
      </dsp:nvSpPr>
      <dsp:spPr>
        <a:xfrm>
          <a:off x="7078297" y="199493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A7B843-E607-408A-9775-EF0F6117CBB7}">
      <dsp:nvSpPr>
        <dsp:cNvPr id="0" name=""/>
        <dsp:cNvSpPr/>
      </dsp:nvSpPr>
      <dsp:spPr>
        <a:xfrm>
          <a:off x="7292671" y="2198587"/>
          <a:ext cx="1929364" cy="1225146"/>
        </a:xfrm>
        <a:prstGeom prst="roundRect">
          <a:avLst>
            <a:gd name="adj" fmla="val 10000"/>
          </a:avLst>
        </a:prstGeom>
        <a:solidFill>
          <a:srgbClr val="92D050"/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SUK </a:t>
          </a:r>
          <a:r>
            <a:rPr lang="en-US" sz="1800" b="1" kern="1200" dirty="0" err="1" smtClean="0">
              <a:solidFill>
                <a:schemeClr val="tx1"/>
              </a:solidFill>
            </a:rPr>
            <a:t>Negeri</a:t>
          </a:r>
          <a:endParaRPr lang="ms-MY" sz="1800" b="1" kern="1200" dirty="0">
            <a:solidFill>
              <a:schemeClr val="tx1"/>
            </a:solidFill>
          </a:endParaRPr>
        </a:p>
      </dsp:txBody>
      <dsp:txXfrm>
        <a:off x="7328554" y="2234470"/>
        <a:ext cx="1857598" cy="1153380"/>
      </dsp:txXfrm>
    </dsp:sp>
    <dsp:sp modelId="{FDC841E4-162B-4CBE-A207-5151B8B44C40}">
      <dsp:nvSpPr>
        <dsp:cNvPr id="0" name=""/>
        <dsp:cNvSpPr/>
      </dsp:nvSpPr>
      <dsp:spPr>
        <a:xfrm>
          <a:off x="4720184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296C91-9D2C-409E-A62F-2D016D36BBB4}">
      <dsp:nvSpPr>
        <dsp:cNvPr id="0" name=""/>
        <dsp:cNvSpPr/>
      </dsp:nvSpPr>
      <dsp:spPr>
        <a:xfrm>
          <a:off x="4934558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Agensi</a:t>
          </a:r>
          <a:endParaRPr lang="ms-MY" sz="1800" b="1" kern="1200" dirty="0">
            <a:solidFill>
              <a:schemeClr val="tx1"/>
            </a:solidFill>
          </a:endParaRPr>
        </a:p>
      </dsp:txBody>
      <dsp:txXfrm>
        <a:off x="4970441" y="4020741"/>
        <a:ext cx="1857598" cy="1153380"/>
      </dsp:txXfrm>
    </dsp:sp>
    <dsp:sp modelId="{2D2D0FF7-1D5F-460C-9699-B42AFAD95263}">
      <dsp:nvSpPr>
        <dsp:cNvPr id="0" name=""/>
        <dsp:cNvSpPr/>
      </dsp:nvSpPr>
      <dsp:spPr>
        <a:xfrm>
          <a:off x="7078297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B01225-26C9-42CE-ADDB-60559D86C008}">
      <dsp:nvSpPr>
        <dsp:cNvPr id="0" name=""/>
        <dsp:cNvSpPr/>
      </dsp:nvSpPr>
      <dsp:spPr>
        <a:xfrm>
          <a:off x="7292671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Badan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Berkanun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Negeri</a:t>
          </a:r>
          <a:endParaRPr lang="ms-MY" sz="1800" b="1" kern="1200" dirty="0">
            <a:solidFill>
              <a:schemeClr val="tx1"/>
            </a:solidFill>
          </a:endParaRPr>
        </a:p>
      </dsp:txBody>
      <dsp:txXfrm>
        <a:off x="7328554" y="4020741"/>
        <a:ext cx="1857598" cy="1153380"/>
      </dsp:txXfrm>
    </dsp:sp>
    <dsp:sp modelId="{635AC08E-D57B-4444-B1B5-225463B11492}">
      <dsp:nvSpPr>
        <dsp:cNvPr id="0" name=""/>
        <dsp:cNvSpPr/>
      </dsp:nvSpPr>
      <dsp:spPr>
        <a:xfrm>
          <a:off x="9436409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74D74C-15DF-4D8E-9863-6DF99237EAFC}">
      <dsp:nvSpPr>
        <dsp:cNvPr id="0" name=""/>
        <dsp:cNvSpPr/>
      </dsp:nvSpPr>
      <dsp:spPr>
        <a:xfrm>
          <a:off x="9650783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Pihak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Berkuasa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Tempatan</a:t>
          </a:r>
          <a:r>
            <a:rPr lang="en-US" sz="1800" b="1" kern="1200" dirty="0" smtClean="0">
              <a:solidFill>
                <a:schemeClr val="tx1"/>
              </a:solidFill>
            </a:rPr>
            <a:t> (PBT)</a:t>
          </a:r>
          <a:endParaRPr lang="ms-MY" sz="1800" b="1" kern="1200" dirty="0">
            <a:solidFill>
              <a:schemeClr val="tx1"/>
            </a:solidFill>
          </a:endParaRPr>
        </a:p>
      </dsp:txBody>
      <dsp:txXfrm>
        <a:off x="9686666" y="4020741"/>
        <a:ext cx="1857598" cy="1153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0.01814</cdr:x>
      <cdr:y>0.37588</cdr:y>
    </cdr:from>
    <cdr:to>
      <cdr:x>0.1227</cdr:x>
      <cdr:y>0.56937</cdr:y>
    </cdr:to>
    <cdr:pic>
      <cdr:nvPicPr>
        <cdr:cNvPr id="2" name="Picture 1" descr="Image result for crawler icon.pn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>
          <a:duotone>
            <a:schemeClr val="accent4">
              <a:shade val="45000"/>
              <a:satMod val="135000"/>
            </a:schemeClr>
            <a:prstClr val="white"/>
          </a:duotone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21850" y="1324486"/>
          <a:ext cx="702608" cy="681818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3E2D55-D778-AF4A-8B1C-E3ACFFEFA0CD}" type="datetimeFigureOut">
              <a:rPr lang="en-US" smtClean="0"/>
              <a:t>11/23/2019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Click to edit Master text styles</a:t>
            </a:r>
          </a:p>
          <a:p>
            <a:pPr lvl="1"/>
            <a:r>
              <a:rPr lang="de-DE" smtClean="0"/>
              <a:t>Second level</a:t>
            </a:r>
          </a:p>
          <a:p>
            <a:pPr lvl="2"/>
            <a:r>
              <a:rPr lang="de-DE" smtClean="0"/>
              <a:t>Third level</a:t>
            </a:r>
          </a:p>
          <a:p>
            <a:pPr lvl="3"/>
            <a:r>
              <a:rPr lang="de-DE" smtClean="0"/>
              <a:t>Fourth level</a:t>
            </a:r>
          </a:p>
          <a:p>
            <a:pPr lvl="4"/>
            <a:r>
              <a:rPr lang="de-D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0503B6-F4CD-DE49-AB30-479371E85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385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3050" cy="3725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03284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503B6-F4CD-DE49-AB30-479371E8558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598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ms-MY" dirty="0" smtClean="0"/>
              <a:t>	</a:t>
            </a:r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2ACA95-D6E5-411A-A67C-1B3C78BB0259}" type="slidenum">
              <a:rPr lang="ms-MY" smtClean="0"/>
              <a:t>4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4278721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503B6-F4CD-DE49-AB30-479371E8558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24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s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BD94E-9A6C-4066-84BB-25A0562C96E0}" type="slidenum">
              <a:rPr lang="ms-MY" smtClean="0"/>
              <a:t>7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368436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s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F99A8-4EA3-4C1B-9D54-F205CFEC4A1D}" type="slidenum">
              <a:rPr lang="ms-MY" smtClean="0">
                <a:solidFill>
                  <a:prstClr val="black"/>
                </a:solidFill>
              </a:rPr>
              <a:pPr/>
              <a:t>8</a:t>
            </a:fld>
            <a:endParaRPr lang="ms-MY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0261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-88899" algn="l" rtl="0">
              <a:spcBef>
                <a:spcPts val="0"/>
              </a:spcBef>
              <a:buClr>
                <a:schemeClr val="dk1"/>
              </a:buClr>
              <a:buSzPct val="116665"/>
              <a:buFont typeface="Calibri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Shape 256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1421576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auto assessment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bulan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Penilaian</a:t>
            </a:r>
            <a:r>
              <a:rPr lang="en-US" baseline="0" dirty="0" smtClean="0"/>
              <a:t> self assessment </a:t>
            </a:r>
            <a:r>
              <a:rPr lang="en-US" baseline="0" dirty="0" err="1" smtClean="0"/>
              <a:t>mengikut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keperluan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pengguna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Pemarkahan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menghasilkan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indeks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pematuhan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dalam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bentuk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peratusan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Menggunakan</a:t>
            </a:r>
            <a:r>
              <a:rPr lang="en-US" baseline="0" dirty="0" smtClean="0"/>
              <a:t> simple average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503B6-F4CD-DE49-AB30-479371E8558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8405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s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F99A8-4EA3-4C1B-9D54-F205CFEC4A1D}" type="slidenum">
              <a:rPr lang="ms-MY" smtClean="0">
                <a:solidFill>
                  <a:prstClr val="black"/>
                </a:solidFill>
              </a:rPr>
              <a:pPr/>
              <a:t>15</a:t>
            </a:fld>
            <a:endParaRPr lang="ms-MY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409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503B6-F4CD-DE49-AB30-479371E8558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917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4009641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7F98B0-1969-4B0D-B39C-719F77064B5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A0175121-4C90-40A9-B147-E4149E5190AE}"/>
              </a:ext>
            </a:extLst>
          </p:cNvPr>
          <p:cNvSpPr/>
          <p:nvPr userDrawn="1"/>
        </p:nvSpPr>
        <p:spPr>
          <a:xfrm>
            <a:off x="8301789" y="-866274"/>
            <a:ext cx="4066673" cy="4066673"/>
          </a:xfrm>
          <a:prstGeom prst="arc">
            <a:avLst>
              <a:gd name="adj1" fmla="val 1409913"/>
              <a:gd name="adj2" fmla="val 12880072"/>
            </a:avLst>
          </a:prstGeom>
          <a:ln w="19050">
            <a:solidFill>
              <a:schemeClr val="bg1">
                <a:alpha val="1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4286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628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alphaModFix amt="5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931360-7E41-4248-8AEF-AC858AB643B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29000">
                <a:schemeClr val="accent1">
                  <a:lumMod val="5000"/>
                  <a:lumOff val="95000"/>
                  <a:alpha val="0"/>
                </a:schemeClr>
              </a:gs>
              <a:gs pos="66000">
                <a:schemeClr val="accent1">
                  <a:alpha val="58000"/>
                </a:schemeClr>
              </a:gs>
              <a:gs pos="80000">
                <a:schemeClr val="accent1">
                  <a:alpha val="61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81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6BEAFC25-821F-477D-B4DA-EF0E26AE084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Sent to Back</a:t>
            </a:r>
            <a:endParaRPr lang="ko-KR" altLang="en-US" dirty="0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2C30C39C-AAA9-4761-B982-E964F936EA3C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1032695" y="1988366"/>
            <a:ext cx="2444297" cy="244429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5875">
            <a:noFill/>
          </a:ln>
          <a:effectLst>
            <a:innerShdw blurRad="114300">
              <a:schemeClr val="bg1"/>
            </a:innerShdw>
          </a:effectLst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Bring to Front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6008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6BEAFC25-821F-477D-B4DA-EF0E26AE084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Sent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4292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43073D1A-A4A7-4F5B-BE54-63CEAB575F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266709" y="529965"/>
            <a:ext cx="4925290" cy="5798070"/>
          </a:xfrm>
          <a:custGeom>
            <a:avLst/>
            <a:gdLst>
              <a:gd name="connsiteX0" fmla="*/ 857449 w 4925290"/>
              <a:gd name="connsiteY0" fmla="*/ 0 h 5798070"/>
              <a:gd name="connsiteX1" fmla="*/ 4214649 w 4925290"/>
              <a:gd name="connsiteY1" fmla="*/ 0 h 5798070"/>
              <a:gd name="connsiteX2" fmla="*/ 4925290 w 4925290"/>
              <a:gd name="connsiteY2" fmla="*/ 1223176 h 5798070"/>
              <a:gd name="connsiteX3" fmla="*/ 4925290 w 4925290"/>
              <a:gd name="connsiteY3" fmla="*/ 4574894 h 5798070"/>
              <a:gd name="connsiteX4" fmla="*/ 4214649 w 4925290"/>
              <a:gd name="connsiteY4" fmla="*/ 5798070 h 5798070"/>
              <a:gd name="connsiteX5" fmla="*/ 857449 w 4925290"/>
              <a:gd name="connsiteY5" fmla="*/ 5798070 h 5798070"/>
              <a:gd name="connsiteX6" fmla="*/ 0 w 4925290"/>
              <a:gd name="connsiteY6" fmla="*/ 4322202 h 5798070"/>
              <a:gd name="connsiteX7" fmla="*/ 2152428 w 4925290"/>
              <a:gd name="connsiteY7" fmla="*/ 4322202 h 5798070"/>
              <a:gd name="connsiteX8" fmla="*/ 2979260 w 4925290"/>
              <a:gd name="connsiteY8" fmla="*/ 2899035 h 5798070"/>
              <a:gd name="connsiteX9" fmla="*/ 2152428 w 4925290"/>
              <a:gd name="connsiteY9" fmla="*/ 1475868 h 5798070"/>
              <a:gd name="connsiteX10" fmla="*/ 0 w 4925290"/>
              <a:gd name="connsiteY10" fmla="*/ 1475868 h 5798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925290" h="5798070">
                <a:moveTo>
                  <a:pt x="857449" y="0"/>
                </a:moveTo>
                <a:lnTo>
                  <a:pt x="4214649" y="0"/>
                </a:lnTo>
                <a:lnTo>
                  <a:pt x="4925290" y="1223176"/>
                </a:lnTo>
                <a:lnTo>
                  <a:pt x="4925290" y="4574894"/>
                </a:lnTo>
                <a:lnTo>
                  <a:pt x="4214649" y="5798070"/>
                </a:lnTo>
                <a:lnTo>
                  <a:pt x="857449" y="5798070"/>
                </a:lnTo>
                <a:lnTo>
                  <a:pt x="0" y="4322202"/>
                </a:lnTo>
                <a:lnTo>
                  <a:pt x="2152428" y="4322202"/>
                </a:lnTo>
                <a:lnTo>
                  <a:pt x="2979260" y="2899035"/>
                </a:lnTo>
                <a:lnTo>
                  <a:pt x="2152428" y="1475868"/>
                </a:lnTo>
                <a:lnTo>
                  <a:pt x="0" y="147586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CF70162-E0C4-4E2A-B2CE-73A493476724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525108" y="2105085"/>
            <a:ext cx="4925290" cy="2647831"/>
          </a:xfrm>
          <a:custGeom>
            <a:avLst/>
            <a:gdLst>
              <a:gd name="connsiteX0" fmla="*/ 769169 w 6213231"/>
              <a:gd name="connsiteY0" fmla="*/ 0 h 2647831"/>
              <a:gd name="connsiteX1" fmla="*/ 5444062 w 6213231"/>
              <a:gd name="connsiteY1" fmla="*/ 0 h 2647831"/>
              <a:gd name="connsiteX2" fmla="*/ 6213231 w 6213231"/>
              <a:gd name="connsiteY2" fmla="*/ 1323916 h 2647831"/>
              <a:gd name="connsiteX3" fmla="*/ 5444062 w 6213231"/>
              <a:gd name="connsiteY3" fmla="*/ 2647831 h 2647831"/>
              <a:gd name="connsiteX4" fmla="*/ 769169 w 6213231"/>
              <a:gd name="connsiteY4" fmla="*/ 2647831 h 2647831"/>
              <a:gd name="connsiteX5" fmla="*/ 0 w 6213231"/>
              <a:gd name="connsiteY5" fmla="*/ 1323916 h 2647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13231" h="2647831">
                <a:moveTo>
                  <a:pt x="769169" y="0"/>
                </a:moveTo>
                <a:lnTo>
                  <a:pt x="5444062" y="0"/>
                </a:lnTo>
                <a:lnTo>
                  <a:pt x="6213231" y="1323916"/>
                </a:lnTo>
                <a:lnTo>
                  <a:pt x="5444062" y="2647831"/>
                </a:lnTo>
                <a:lnTo>
                  <a:pt x="769169" y="2647831"/>
                </a:lnTo>
                <a:lnTo>
                  <a:pt x="0" y="132391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421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6BEAFC25-821F-477D-B4DA-EF0E26AE084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60586" y="0"/>
            <a:ext cx="4853352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Sent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44395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21AEC72C-3C89-4B08-B67E-E04E47BA302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847486" y="342900"/>
            <a:ext cx="5926499" cy="6172200"/>
          </a:xfrm>
          <a:custGeom>
            <a:avLst/>
            <a:gdLst>
              <a:gd name="connsiteX0" fmla="*/ 1240972 w 5926499"/>
              <a:gd name="connsiteY0" fmla="*/ 0 h 6172200"/>
              <a:gd name="connsiteX1" fmla="*/ 5926499 w 5926499"/>
              <a:gd name="connsiteY1" fmla="*/ 0 h 6172200"/>
              <a:gd name="connsiteX2" fmla="*/ 5926499 w 5926499"/>
              <a:gd name="connsiteY2" fmla="*/ 6172200 h 6172200"/>
              <a:gd name="connsiteX3" fmla="*/ 1240972 w 5926499"/>
              <a:gd name="connsiteY3" fmla="*/ 6172200 h 6172200"/>
              <a:gd name="connsiteX4" fmla="*/ 1240972 w 5926499"/>
              <a:gd name="connsiteY4" fmla="*/ 6015988 h 6172200"/>
              <a:gd name="connsiteX5" fmla="*/ 92399 w 5926499"/>
              <a:gd name="connsiteY5" fmla="*/ 6015988 h 6172200"/>
              <a:gd name="connsiteX6" fmla="*/ 92399 w 5926499"/>
              <a:gd name="connsiteY6" fmla="*/ 5938701 h 6172200"/>
              <a:gd name="connsiteX7" fmla="*/ 1240972 w 5926499"/>
              <a:gd name="connsiteY7" fmla="*/ 5938701 h 6172200"/>
              <a:gd name="connsiteX8" fmla="*/ 1240972 w 5926499"/>
              <a:gd name="connsiteY8" fmla="*/ 5859778 h 6172200"/>
              <a:gd name="connsiteX9" fmla="*/ 497028 w 5926499"/>
              <a:gd name="connsiteY9" fmla="*/ 5859778 h 6172200"/>
              <a:gd name="connsiteX10" fmla="*/ 497028 w 5926499"/>
              <a:gd name="connsiteY10" fmla="*/ 5668190 h 6172200"/>
              <a:gd name="connsiteX11" fmla="*/ 1240972 w 5926499"/>
              <a:gd name="connsiteY11" fmla="*/ 5668190 h 6172200"/>
              <a:gd name="connsiteX12" fmla="*/ 1240972 w 5926499"/>
              <a:gd name="connsiteY12" fmla="*/ 5589267 h 6172200"/>
              <a:gd name="connsiteX13" fmla="*/ 2775704 w 5926499"/>
              <a:gd name="connsiteY13" fmla="*/ 5589267 h 6172200"/>
              <a:gd name="connsiteX14" fmla="*/ 2775704 w 5926499"/>
              <a:gd name="connsiteY14" fmla="*/ 5511980 h 6172200"/>
              <a:gd name="connsiteX15" fmla="*/ 1240972 w 5926499"/>
              <a:gd name="connsiteY15" fmla="*/ 5511980 h 6172200"/>
              <a:gd name="connsiteX16" fmla="*/ 1240972 w 5926499"/>
              <a:gd name="connsiteY16" fmla="*/ 5222694 h 6172200"/>
              <a:gd name="connsiteX17" fmla="*/ 2993421 w 5926499"/>
              <a:gd name="connsiteY17" fmla="*/ 5222694 h 6172200"/>
              <a:gd name="connsiteX18" fmla="*/ 2993421 w 5926499"/>
              <a:gd name="connsiteY18" fmla="*/ 5031107 h 6172200"/>
              <a:gd name="connsiteX19" fmla="*/ 1240972 w 5926499"/>
              <a:gd name="connsiteY19" fmla="*/ 5031107 h 6172200"/>
              <a:gd name="connsiteX20" fmla="*/ 1240972 w 5926499"/>
              <a:gd name="connsiteY20" fmla="*/ 4922382 h 6172200"/>
              <a:gd name="connsiteX21" fmla="*/ 225578 w 5926499"/>
              <a:gd name="connsiteY21" fmla="*/ 4922382 h 6172200"/>
              <a:gd name="connsiteX22" fmla="*/ 225578 w 5926499"/>
              <a:gd name="connsiteY22" fmla="*/ 4845095 h 6172200"/>
              <a:gd name="connsiteX23" fmla="*/ 1240972 w 5926499"/>
              <a:gd name="connsiteY23" fmla="*/ 4845095 h 6172200"/>
              <a:gd name="connsiteX24" fmla="*/ 1240972 w 5926499"/>
              <a:gd name="connsiteY24" fmla="*/ 4721133 h 6172200"/>
              <a:gd name="connsiteX25" fmla="*/ 2181818 w 5926499"/>
              <a:gd name="connsiteY25" fmla="*/ 4721133 h 6172200"/>
              <a:gd name="connsiteX26" fmla="*/ 2181818 w 5926499"/>
              <a:gd name="connsiteY26" fmla="*/ 4655818 h 6172200"/>
              <a:gd name="connsiteX27" fmla="*/ 1240972 w 5926499"/>
              <a:gd name="connsiteY27" fmla="*/ 4655818 h 6172200"/>
              <a:gd name="connsiteX28" fmla="*/ 1240972 w 5926499"/>
              <a:gd name="connsiteY28" fmla="*/ 4516481 h 6172200"/>
              <a:gd name="connsiteX29" fmla="*/ 497028 w 5926499"/>
              <a:gd name="connsiteY29" fmla="*/ 4516481 h 6172200"/>
              <a:gd name="connsiteX30" fmla="*/ 497028 w 5926499"/>
              <a:gd name="connsiteY30" fmla="*/ 4439194 h 6172200"/>
              <a:gd name="connsiteX31" fmla="*/ 1240972 w 5926499"/>
              <a:gd name="connsiteY31" fmla="*/ 4439194 h 6172200"/>
              <a:gd name="connsiteX32" fmla="*/ 1240972 w 5926499"/>
              <a:gd name="connsiteY32" fmla="*/ 4321628 h 6172200"/>
              <a:gd name="connsiteX33" fmla="*/ 2347278 w 5926499"/>
              <a:gd name="connsiteY33" fmla="*/ 4321628 h 6172200"/>
              <a:gd name="connsiteX34" fmla="*/ 2347278 w 5926499"/>
              <a:gd name="connsiteY34" fmla="*/ 4130040 h 6172200"/>
              <a:gd name="connsiteX35" fmla="*/ 1240972 w 5926499"/>
              <a:gd name="connsiteY35" fmla="*/ 4130040 h 6172200"/>
              <a:gd name="connsiteX36" fmla="*/ 1240972 w 5926499"/>
              <a:gd name="connsiteY36" fmla="*/ 3828776 h 6172200"/>
              <a:gd name="connsiteX37" fmla="*/ 2347278 w 5926499"/>
              <a:gd name="connsiteY37" fmla="*/ 3828776 h 6172200"/>
              <a:gd name="connsiteX38" fmla="*/ 2347278 w 5926499"/>
              <a:gd name="connsiteY38" fmla="*/ 3751489 h 6172200"/>
              <a:gd name="connsiteX39" fmla="*/ 1240972 w 5926499"/>
              <a:gd name="connsiteY39" fmla="*/ 3751489 h 6172200"/>
              <a:gd name="connsiteX40" fmla="*/ 1240972 w 5926499"/>
              <a:gd name="connsiteY40" fmla="*/ 3567249 h 6172200"/>
              <a:gd name="connsiteX41" fmla="*/ 544605 w 5926499"/>
              <a:gd name="connsiteY41" fmla="*/ 3567249 h 6172200"/>
              <a:gd name="connsiteX42" fmla="*/ 544605 w 5926499"/>
              <a:gd name="connsiteY42" fmla="*/ 3279866 h 6172200"/>
              <a:gd name="connsiteX43" fmla="*/ 1240972 w 5926499"/>
              <a:gd name="connsiteY43" fmla="*/ 3279866 h 6172200"/>
              <a:gd name="connsiteX44" fmla="*/ 1240972 w 5926499"/>
              <a:gd name="connsiteY44" fmla="*/ 3141069 h 6172200"/>
              <a:gd name="connsiteX45" fmla="*/ 0 w 5926499"/>
              <a:gd name="connsiteY45" fmla="*/ 3141069 h 6172200"/>
              <a:gd name="connsiteX46" fmla="*/ 0 w 5926499"/>
              <a:gd name="connsiteY46" fmla="*/ 3063782 h 6172200"/>
              <a:gd name="connsiteX47" fmla="*/ 1240972 w 5926499"/>
              <a:gd name="connsiteY47" fmla="*/ 3063782 h 6172200"/>
              <a:gd name="connsiteX48" fmla="*/ 1240972 w 5926499"/>
              <a:gd name="connsiteY48" fmla="*/ 2942953 h 6172200"/>
              <a:gd name="connsiteX49" fmla="*/ 343464 w 5926499"/>
              <a:gd name="connsiteY49" fmla="*/ 2942953 h 6172200"/>
              <a:gd name="connsiteX50" fmla="*/ 343464 w 5926499"/>
              <a:gd name="connsiteY50" fmla="*/ 2865666 h 6172200"/>
              <a:gd name="connsiteX51" fmla="*/ 1240972 w 5926499"/>
              <a:gd name="connsiteY51" fmla="*/ 2865666 h 6172200"/>
              <a:gd name="connsiteX52" fmla="*/ 1240972 w 5926499"/>
              <a:gd name="connsiteY52" fmla="*/ 2770414 h 6172200"/>
              <a:gd name="connsiteX53" fmla="*/ 2020709 w 5926499"/>
              <a:gd name="connsiteY53" fmla="*/ 2770414 h 6172200"/>
              <a:gd name="connsiteX54" fmla="*/ 2020709 w 5926499"/>
              <a:gd name="connsiteY54" fmla="*/ 2705099 h 6172200"/>
              <a:gd name="connsiteX55" fmla="*/ 1240972 w 5926499"/>
              <a:gd name="connsiteY55" fmla="*/ 2705099 h 6172200"/>
              <a:gd name="connsiteX56" fmla="*/ 1240972 w 5926499"/>
              <a:gd name="connsiteY56" fmla="*/ 2453364 h 6172200"/>
              <a:gd name="connsiteX57" fmla="*/ 2113162 w 5926499"/>
              <a:gd name="connsiteY57" fmla="*/ 2453364 h 6172200"/>
              <a:gd name="connsiteX58" fmla="*/ 2113162 w 5926499"/>
              <a:gd name="connsiteY58" fmla="*/ 2261777 h 6172200"/>
              <a:gd name="connsiteX59" fmla="*/ 1240972 w 5926499"/>
              <a:gd name="connsiteY59" fmla="*/ 2261777 h 6172200"/>
              <a:gd name="connsiteX60" fmla="*/ 1240972 w 5926499"/>
              <a:gd name="connsiteY60" fmla="*/ 2065018 h 6172200"/>
              <a:gd name="connsiteX61" fmla="*/ 544605 w 5926499"/>
              <a:gd name="connsiteY61" fmla="*/ 2065018 h 6172200"/>
              <a:gd name="connsiteX62" fmla="*/ 544605 w 5926499"/>
              <a:gd name="connsiteY62" fmla="*/ 1999703 h 6172200"/>
              <a:gd name="connsiteX63" fmla="*/ 1240972 w 5926499"/>
              <a:gd name="connsiteY63" fmla="*/ 1999703 h 6172200"/>
              <a:gd name="connsiteX64" fmla="*/ 1240972 w 5926499"/>
              <a:gd name="connsiteY64" fmla="*/ 1794507 h 6172200"/>
              <a:gd name="connsiteX65" fmla="*/ 2587402 w 5926499"/>
              <a:gd name="connsiteY65" fmla="*/ 1794507 h 6172200"/>
              <a:gd name="connsiteX66" fmla="*/ 2587402 w 5926499"/>
              <a:gd name="connsiteY66" fmla="*/ 1717220 h 6172200"/>
              <a:gd name="connsiteX67" fmla="*/ 1240972 w 5926499"/>
              <a:gd name="connsiteY67" fmla="*/ 1717220 h 6172200"/>
              <a:gd name="connsiteX68" fmla="*/ 1240972 w 5926499"/>
              <a:gd name="connsiteY68" fmla="*/ 1582782 h 6172200"/>
              <a:gd name="connsiteX69" fmla="*/ 191589 w 5926499"/>
              <a:gd name="connsiteY69" fmla="*/ 1582782 h 6172200"/>
              <a:gd name="connsiteX70" fmla="*/ 191589 w 5926499"/>
              <a:gd name="connsiteY70" fmla="*/ 1391193 h 6172200"/>
              <a:gd name="connsiteX71" fmla="*/ 1240972 w 5926499"/>
              <a:gd name="connsiteY71" fmla="*/ 1391193 h 6172200"/>
              <a:gd name="connsiteX72" fmla="*/ 1240972 w 5926499"/>
              <a:gd name="connsiteY72" fmla="*/ 1256756 h 6172200"/>
              <a:gd name="connsiteX73" fmla="*/ 2981203 w 5926499"/>
              <a:gd name="connsiteY73" fmla="*/ 1256756 h 6172200"/>
              <a:gd name="connsiteX74" fmla="*/ 2981203 w 5926499"/>
              <a:gd name="connsiteY74" fmla="*/ 1179469 h 6172200"/>
              <a:gd name="connsiteX75" fmla="*/ 1240972 w 5926499"/>
              <a:gd name="connsiteY75" fmla="*/ 1179469 h 6172200"/>
              <a:gd name="connsiteX76" fmla="*/ 1240972 w 5926499"/>
              <a:gd name="connsiteY76" fmla="*/ 1024346 h 6172200"/>
              <a:gd name="connsiteX77" fmla="*/ 2051188 w 5926499"/>
              <a:gd name="connsiteY77" fmla="*/ 1024346 h 6172200"/>
              <a:gd name="connsiteX78" fmla="*/ 2051188 w 5926499"/>
              <a:gd name="connsiteY78" fmla="*/ 828402 h 6172200"/>
              <a:gd name="connsiteX79" fmla="*/ 1240972 w 5926499"/>
              <a:gd name="connsiteY79" fmla="*/ 828402 h 6172200"/>
              <a:gd name="connsiteX80" fmla="*/ 1240972 w 5926499"/>
              <a:gd name="connsiteY80" fmla="*/ 695597 h 6172200"/>
              <a:gd name="connsiteX81" fmla="*/ 579440 w 5926499"/>
              <a:gd name="connsiteY81" fmla="*/ 695597 h 6172200"/>
              <a:gd name="connsiteX82" fmla="*/ 579440 w 5926499"/>
              <a:gd name="connsiteY82" fmla="*/ 504009 h 6172200"/>
              <a:gd name="connsiteX83" fmla="*/ 1240972 w 5926499"/>
              <a:gd name="connsiteY83" fmla="*/ 504009 h 6172200"/>
              <a:gd name="connsiteX84" fmla="*/ 1240972 w 5926499"/>
              <a:gd name="connsiteY84" fmla="*/ 447943 h 6172200"/>
              <a:gd name="connsiteX85" fmla="*/ 977276 w 5926499"/>
              <a:gd name="connsiteY85" fmla="*/ 447943 h 6172200"/>
              <a:gd name="connsiteX86" fmla="*/ 977276 w 5926499"/>
              <a:gd name="connsiteY86" fmla="*/ 370656 h 6172200"/>
              <a:gd name="connsiteX87" fmla="*/ 1240972 w 5926499"/>
              <a:gd name="connsiteY87" fmla="*/ 370656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5926499" h="6172200">
                <a:moveTo>
                  <a:pt x="1240972" y="0"/>
                </a:moveTo>
                <a:lnTo>
                  <a:pt x="5926499" y="0"/>
                </a:lnTo>
                <a:lnTo>
                  <a:pt x="5926499" y="6172200"/>
                </a:lnTo>
                <a:lnTo>
                  <a:pt x="1240972" y="6172200"/>
                </a:lnTo>
                <a:lnTo>
                  <a:pt x="1240972" y="6015988"/>
                </a:lnTo>
                <a:lnTo>
                  <a:pt x="92399" y="6015988"/>
                </a:lnTo>
                <a:lnTo>
                  <a:pt x="92399" y="5938701"/>
                </a:lnTo>
                <a:lnTo>
                  <a:pt x="1240972" y="5938701"/>
                </a:lnTo>
                <a:lnTo>
                  <a:pt x="1240972" y="5859778"/>
                </a:lnTo>
                <a:lnTo>
                  <a:pt x="497028" y="5859778"/>
                </a:lnTo>
                <a:lnTo>
                  <a:pt x="497028" y="5668190"/>
                </a:lnTo>
                <a:lnTo>
                  <a:pt x="1240972" y="5668190"/>
                </a:lnTo>
                <a:lnTo>
                  <a:pt x="1240972" y="5589267"/>
                </a:lnTo>
                <a:lnTo>
                  <a:pt x="2775704" y="5589267"/>
                </a:lnTo>
                <a:lnTo>
                  <a:pt x="2775704" y="5511980"/>
                </a:lnTo>
                <a:lnTo>
                  <a:pt x="1240972" y="5511980"/>
                </a:lnTo>
                <a:lnTo>
                  <a:pt x="1240972" y="5222694"/>
                </a:lnTo>
                <a:lnTo>
                  <a:pt x="2993421" y="5222694"/>
                </a:lnTo>
                <a:lnTo>
                  <a:pt x="2993421" y="5031107"/>
                </a:lnTo>
                <a:lnTo>
                  <a:pt x="1240972" y="5031107"/>
                </a:lnTo>
                <a:lnTo>
                  <a:pt x="1240972" y="4922382"/>
                </a:lnTo>
                <a:lnTo>
                  <a:pt x="225578" y="4922382"/>
                </a:lnTo>
                <a:lnTo>
                  <a:pt x="225578" y="4845095"/>
                </a:lnTo>
                <a:lnTo>
                  <a:pt x="1240972" y="4845095"/>
                </a:lnTo>
                <a:lnTo>
                  <a:pt x="1240972" y="4721133"/>
                </a:lnTo>
                <a:lnTo>
                  <a:pt x="2181818" y="4721133"/>
                </a:lnTo>
                <a:lnTo>
                  <a:pt x="2181818" y="4655818"/>
                </a:lnTo>
                <a:lnTo>
                  <a:pt x="1240972" y="4655818"/>
                </a:lnTo>
                <a:lnTo>
                  <a:pt x="1240972" y="4516481"/>
                </a:lnTo>
                <a:lnTo>
                  <a:pt x="497028" y="4516481"/>
                </a:lnTo>
                <a:lnTo>
                  <a:pt x="497028" y="4439194"/>
                </a:lnTo>
                <a:lnTo>
                  <a:pt x="1240972" y="4439194"/>
                </a:lnTo>
                <a:lnTo>
                  <a:pt x="1240972" y="4321628"/>
                </a:lnTo>
                <a:lnTo>
                  <a:pt x="2347278" y="4321628"/>
                </a:lnTo>
                <a:lnTo>
                  <a:pt x="2347278" y="4130040"/>
                </a:lnTo>
                <a:lnTo>
                  <a:pt x="1240972" y="4130040"/>
                </a:lnTo>
                <a:lnTo>
                  <a:pt x="1240972" y="3828776"/>
                </a:lnTo>
                <a:lnTo>
                  <a:pt x="2347278" y="3828776"/>
                </a:lnTo>
                <a:lnTo>
                  <a:pt x="2347278" y="3751489"/>
                </a:lnTo>
                <a:lnTo>
                  <a:pt x="1240972" y="3751489"/>
                </a:lnTo>
                <a:lnTo>
                  <a:pt x="1240972" y="3567249"/>
                </a:lnTo>
                <a:lnTo>
                  <a:pt x="544605" y="3567249"/>
                </a:lnTo>
                <a:lnTo>
                  <a:pt x="544605" y="3279866"/>
                </a:lnTo>
                <a:lnTo>
                  <a:pt x="1240972" y="3279866"/>
                </a:lnTo>
                <a:lnTo>
                  <a:pt x="1240972" y="3141069"/>
                </a:lnTo>
                <a:lnTo>
                  <a:pt x="0" y="3141069"/>
                </a:lnTo>
                <a:lnTo>
                  <a:pt x="0" y="3063782"/>
                </a:lnTo>
                <a:lnTo>
                  <a:pt x="1240972" y="3063782"/>
                </a:lnTo>
                <a:lnTo>
                  <a:pt x="1240972" y="2942953"/>
                </a:lnTo>
                <a:lnTo>
                  <a:pt x="343464" y="2942953"/>
                </a:lnTo>
                <a:lnTo>
                  <a:pt x="343464" y="2865666"/>
                </a:lnTo>
                <a:lnTo>
                  <a:pt x="1240972" y="2865666"/>
                </a:lnTo>
                <a:lnTo>
                  <a:pt x="1240972" y="2770414"/>
                </a:lnTo>
                <a:lnTo>
                  <a:pt x="2020709" y="2770414"/>
                </a:lnTo>
                <a:lnTo>
                  <a:pt x="2020709" y="2705099"/>
                </a:lnTo>
                <a:lnTo>
                  <a:pt x="1240972" y="2705099"/>
                </a:lnTo>
                <a:lnTo>
                  <a:pt x="1240972" y="2453364"/>
                </a:lnTo>
                <a:lnTo>
                  <a:pt x="2113162" y="2453364"/>
                </a:lnTo>
                <a:lnTo>
                  <a:pt x="2113162" y="2261777"/>
                </a:lnTo>
                <a:lnTo>
                  <a:pt x="1240972" y="2261777"/>
                </a:lnTo>
                <a:lnTo>
                  <a:pt x="1240972" y="2065018"/>
                </a:lnTo>
                <a:lnTo>
                  <a:pt x="544605" y="2065018"/>
                </a:lnTo>
                <a:lnTo>
                  <a:pt x="544605" y="1999703"/>
                </a:lnTo>
                <a:lnTo>
                  <a:pt x="1240972" y="1999703"/>
                </a:lnTo>
                <a:lnTo>
                  <a:pt x="1240972" y="1794507"/>
                </a:lnTo>
                <a:lnTo>
                  <a:pt x="2587402" y="1794507"/>
                </a:lnTo>
                <a:lnTo>
                  <a:pt x="2587402" y="1717220"/>
                </a:lnTo>
                <a:lnTo>
                  <a:pt x="1240972" y="1717220"/>
                </a:lnTo>
                <a:lnTo>
                  <a:pt x="1240972" y="1582782"/>
                </a:lnTo>
                <a:lnTo>
                  <a:pt x="191589" y="1582782"/>
                </a:lnTo>
                <a:lnTo>
                  <a:pt x="191589" y="1391193"/>
                </a:lnTo>
                <a:lnTo>
                  <a:pt x="1240972" y="1391193"/>
                </a:lnTo>
                <a:lnTo>
                  <a:pt x="1240972" y="1256756"/>
                </a:lnTo>
                <a:lnTo>
                  <a:pt x="2981203" y="1256756"/>
                </a:lnTo>
                <a:lnTo>
                  <a:pt x="2981203" y="1179469"/>
                </a:lnTo>
                <a:lnTo>
                  <a:pt x="1240972" y="1179469"/>
                </a:lnTo>
                <a:lnTo>
                  <a:pt x="1240972" y="1024346"/>
                </a:lnTo>
                <a:lnTo>
                  <a:pt x="2051188" y="1024346"/>
                </a:lnTo>
                <a:lnTo>
                  <a:pt x="2051188" y="828402"/>
                </a:lnTo>
                <a:lnTo>
                  <a:pt x="1240972" y="828402"/>
                </a:lnTo>
                <a:lnTo>
                  <a:pt x="1240972" y="695597"/>
                </a:lnTo>
                <a:lnTo>
                  <a:pt x="579440" y="695597"/>
                </a:lnTo>
                <a:lnTo>
                  <a:pt x="579440" y="504009"/>
                </a:lnTo>
                <a:lnTo>
                  <a:pt x="1240972" y="504009"/>
                </a:lnTo>
                <a:lnTo>
                  <a:pt x="1240972" y="447943"/>
                </a:lnTo>
                <a:lnTo>
                  <a:pt x="977276" y="447943"/>
                </a:lnTo>
                <a:lnTo>
                  <a:pt x="977276" y="370656"/>
                </a:lnTo>
                <a:lnTo>
                  <a:pt x="1240972" y="3706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0061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043918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86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86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pPr defTabSz="914286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86"/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86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pPr defTabSz="914286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4133057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각 삼각형 1">
            <a:extLst>
              <a:ext uri="{FF2B5EF4-FFF2-40B4-BE49-F238E27FC236}">
                <a16:creationId xmlns:a16="http://schemas.microsoft.com/office/drawing/2014/main" id="{D7F48D74-B6C6-4E71-91E7-685EBC5FF9D4}"/>
              </a:ext>
            </a:extLst>
          </p:cNvPr>
          <p:cNvSpPr/>
          <p:nvPr userDrawn="1"/>
        </p:nvSpPr>
        <p:spPr>
          <a:xfrm>
            <a:off x="2" y="0"/>
            <a:ext cx="6980222" cy="6858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ko-KR" altLang="en-US" sz="2700">
              <a:solidFill>
                <a:prstClr val="white"/>
              </a:solidFill>
            </a:endParaRPr>
          </a:p>
        </p:txBody>
      </p:sp>
      <p:sp>
        <p:nvSpPr>
          <p:cNvPr id="9" name="그림 개체 틀 8"/>
          <p:cNvSpPr>
            <a:spLocks noGrp="1"/>
          </p:cNvSpPr>
          <p:nvPr>
            <p:ph type="pic" sz="quarter" idx="10" hasCustomPrompt="1"/>
          </p:nvPr>
        </p:nvSpPr>
        <p:spPr>
          <a:xfrm>
            <a:off x="438914" y="446342"/>
            <a:ext cx="6785752" cy="596531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 and Sent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76788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FB6C0CC-20D1-4ABE-8236-AC556FAA83E7}"/>
              </a:ext>
            </a:extLst>
          </p:cNvPr>
          <p:cNvSpPr/>
          <p:nvPr userDrawn="1"/>
        </p:nvSpPr>
        <p:spPr>
          <a:xfrm>
            <a:off x="5836726" y="1955549"/>
            <a:ext cx="6355274" cy="14734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6C01146-33B9-4106-B34A-9F850B0F1532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652726" y="3594462"/>
            <a:ext cx="5184000" cy="25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0D8E6C-C94C-45EA-A30A-C30F07A2733A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8946824" y="650130"/>
            <a:ext cx="2592000" cy="25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Bring to Front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9F537E7F-9413-4DE1-AF5A-73E78D8FBDCC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6095775" y="650130"/>
            <a:ext cx="2592000" cy="25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Bring to Front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106239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328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1" r:id="rId2"/>
    <p:sldLayoutId id="2147483904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6" r:id="rId11"/>
    <p:sldLayoutId id="2147483918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emf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2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24" Type="http://schemas.openxmlformats.org/officeDocument/2006/relationships/image" Target="../media/image43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 idx="4294967295"/>
          </p:nvPr>
        </p:nvSpPr>
        <p:spPr>
          <a:xfrm>
            <a:off x="1858208" y="4393501"/>
            <a:ext cx="8367713" cy="2464499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" sz="18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en" sz="1800" b="1" dirty="0" smtClean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" sz="2000" b="1" dirty="0" smtClean="0">
                <a:latin typeface="Arial Black" panose="020B0A04020102020204" pitchFamily="34" charset="0"/>
              </a:rPr>
              <a:t/>
            </a:r>
            <a:br>
              <a:rPr lang="en" sz="2000" b="1" dirty="0" smtClean="0">
                <a:latin typeface="Arial Black" panose="020B0A04020102020204" pitchFamily="34" charset="0"/>
              </a:rPr>
            </a:br>
            <a:r>
              <a:rPr lang="en-US" sz="1600" b="1" dirty="0" err="1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Oleh</a:t>
            </a:r>
            <a:r>
              <a:rPr lang="en-US" sz="2000" b="1" dirty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</a:br>
            <a:r>
              <a:rPr lang="en-US" sz="2400" b="1" dirty="0" err="1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Bahagian</a:t>
            </a:r>
            <a:r>
              <a:rPr lang="en-US" sz="2400" b="1" dirty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Kerajaan</a:t>
            </a:r>
            <a:r>
              <a:rPr lang="en-US" sz="2400" b="1" dirty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Digital</a:t>
            </a:r>
            <a:endParaRPr sz="2000" b="1" dirty="0">
              <a:latin typeface="Arial Black" panose="020B0A040201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86839" y="2493226"/>
            <a:ext cx="10710449" cy="2567049"/>
          </a:xfrm>
          <a:prstGeom prst="rect">
            <a:avLst/>
          </a:prstGeom>
        </p:spPr>
        <p:txBody>
          <a:bodyPr vert="horz" lIns="91388" tIns="45692" rIns="91388" bIns="45692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00" b="1" dirty="0" smtClean="0">
                <a:latin typeface="Arial Black" panose="020B0A04020102020204" pitchFamily="34" charset="0"/>
              </a:rPr>
              <a:t>SISTEM </a:t>
            </a:r>
            <a:r>
              <a:rPr lang="en-US" sz="3400" b="1" dirty="0">
                <a:latin typeface="Arial Black" panose="020B0A04020102020204" pitchFamily="34" charset="0"/>
              </a:rPr>
              <a:t>PEMANTAUAN LAMAN WEB DAN PERKHIDMATAN DALAM TALIAN KERAJAAN </a:t>
            </a:r>
            <a:endParaRPr lang="en-US" sz="3400" b="1" dirty="0" smtClean="0">
              <a:latin typeface="Arial Black" panose="020B0A04020102020204" pitchFamily="34" charset="0"/>
            </a:endParaRPr>
          </a:p>
          <a:p>
            <a:r>
              <a:rPr lang="en-US" sz="3400" b="1" dirty="0" smtClean="0">
                <a:latin typeface="Arial Black" panose="020B0A04020102020204" pitchFamily="34" charset="0"/>
              </a:rPr>
              <a:t>(</a:t>
            </a:r>
            <a:r>
              <a:rPr lang="en-US" sz="3400" b="1" dirty="0" err="1">
                <a:latin typeface="Arial Black" panose="020B0A04020102020204" pitchFamily="34" charset="0"/>
              </a:rPr>
              <a:t>SPLaSK</a:t>
            </a:r>
            <a:r>
              <a:rPr lang="en-US" sz="3400" b="1" dirty="0" smtClean="0">
                <a:latin typeface="Arial Black" panose="020B0A04020102020204" pitchFamily="34" charset="0"/>
              </a:rPr>
              <a:t>)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847896" y="74145"/>
            <a:ext cx="3686772" cy="1291532"/>
            <a:chOff x="3847896" y="74145"/>
            <a:chExt cx="3686772" cy="129153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8435" y="74145"/>
              <a:ext cx="1145695" cy="897271"/>
            </a:xfrm>
            <a:prstGeom prst="rect">
              <a:avLst/>
            </a:prstGeom>
          </p:spPr>
        </p:pic>
        <p:sp>
          <p:nvSpPr>
            <p:cNvPr id="16" name="Title 1"/>
            <p:cNvSpPr txBox="1">
              <a:spLocks/>
            </p:cNvSpPr>
            <p:nvPr/>
          </p:nvSpPr>
          <p:spPr>
            <a:xfrm>
              <a:off x="3847896" y="953287"/>
              <a:ext cx="3686772" cy="412390"/>
            </a:xfrm>
            <a:prstGeom prst="rect">
              <a:avLst/>
            </a:prstGeom>
          </p:spPr>
          <p:txBody>
            <a:bodyPr vert="horz" lIns="91388" tIns="45692" rIns="91388" bIns="45692" rtlCol="0" anchor="ctr">
              <a:no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indent="-274306"/>
              <a:r>
                <a:rPr lang="ms-MY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UNIT PEMODENAN TADBIRAN DAN PERANCANGAN PENGURUSAN MALAYSIA (MAMPU)</a:t>
              </a:r>
              <a:endParaRPr lang="en-GB" sz="800" b="1" dirty="0">
                <a:latin typeface="Helvetica" panose="020B0604020202030204" pitchFamily="34" charset="0"/>
                <a:cs typeface="Arial" pitchFamily="34" charset="0"/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518" y="1561182"/>
            <a:ext cx="5119845" cy="119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8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Rectangle 2509"/>
          <p:cNvSpPr>
            <a:spLocks noChangeArrowheads="1"/>
          </p:cNvSpPr>
          <p:nvPr/>
        </p:nvSpPr>
        <p:spPr bwMode="auto">
          <a:xfrm>
            <a:off x="0" y="803846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260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828393" y="-53153"/>
            <a:ext cx="6236857" cy="9167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ms-MY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Adobe Myungjo Std M" panose="02020600000000000000" pitchFamily="18" charset="-128"/>
              </a:rPr>
              <a:t>AGENDA</a:t>
            </a:r>
            <a:endParaRPr lang="ms-MY" sz="6600" dirty="0">
              <a:solidFill>
                <a:schemeClr val="bg1"/>
              </a:solidFill>
              <a:latin typeface="Arial Black" panose="020B0A04020102020204" pitchFamily="34" charset="0"/>
              <a:ea typeface="Adobe Myungjo Std M" panose="02020600000000000000" pitchFamily="18" charset="-128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294967295"/>
          </p:nvPr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/>
          <a:p>
            <a:pPr algn="r"/>
            <a:fld id="{D14304A4-9177-4516-95D3-CEE638F3809D}" type="slidenum">
              <a:rPr lang="en-MY" smtClean="0"/>
              <a:pPr algn="r"/>
              <a:t>2</a:t>
            </a:fld>
            <a:endParaRPr lang="en-MY" dirty="0"/>
          </a:p>
        </p:txBody>
      </p:sp>
      <p:grpSp>
        <p:nvGrpSpPr>
          <p:cNvPr id="91" name="Group 90"/>
          <p:cNvGrpSpPr/>
          <p:nvPr/>
        </p:nvGrpSpPr>
        <p:grpSpPr>
          <a:xfrm>
            <a:off x="2582149" y="906860"/>
            <a:ext cx="6866651" cy="889580"/>
            <a:chOff x="2984311" y="1590989"/>
            <a:chExt cx="6129256" cy="794050"/>
          </a:xfrm>
        </p:grpSpPr>
        <p:sp>
          <p:nvSpPr>
            <p:cNvPr id="92" name="Rectangle: Rounded Corners 32">
              <a:extLst>
                <a:ext uri="{FF2B5EF4-FFF2-40B4-BE49-F238E27FC236}">
                  <a16:creationId xmlns:a16="http://schemas.microsoft.com/office/drawing/2014/main" id="{D6391E66-8D4E-443D-AC84-AB2DDD9413F4}"/>
                </a:ext>
              </a:extLst>
            </p:cNvPr>
            <p:cNvSpPr/>
            <p:nvPr/>
          </p:nvSpPr>
          <p:spPr>
            <a:xfrm>
              <a:off x="3388982" y="1664374"/>
              <a:ext cx="5724585" cy="653512"/>
            </a:xfrm>
            <a:prstGeom prst="roundRect">
              <a:avLst>
                <a:gd name="adj" fmla="val 50000"/>
              </a:avLst>
            </a:prstGeom>
            <a:noFill/>
            <a:ln w="57150" cap="flat" cmpd="sng" algn="ctr">
              <a:solidFill>
                <a:srgbClr val="4472C4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93" name="Rectangle: Rounded Corners 33">
              <a:extLst>
                <a:ext uri="{FF2B5EF4-FFF2-40B4-BE49-F238E27FC236}">
                  <a16:creationId xmlns:a16="http://schemas.microsoft.com/office/drawing/2014/main" id="{91328DEE-64E0-4057-9564-2A7A73682C07}"/>
                </a:ext>
              </a:extLst>
            </p:cNvPr>
            <p:cNvSpPr/>
            <p:nvPr/>
          </p:nvSpPr>
          <p:spPr>
            <a:xfrm>
              <a:off x="3482015" y="1777154"/>
              <a:ext cx="5398257" cy="421721"/>
            </a:xfrm>
            <a:prstGeom prst="roundRect">
              <a:avLst>
                <a:gd name="adj" fmla="val 50000"/>
              </a:avLst>
            </a:prstGeom>
            <a:solidFill>
              <a:srgbClr val="4472C4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endParaRPr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9BF2375C-B24E-42E1-A2CB-39E4656FC0AB}"/>
                </a:ext>
              </a:extLst>
            </p:cNvPr>
            <p:cNvSpPr/>
            <p:nvPr/>
          </p:nvSpPr>
          <p:spPr>
            <a:xfrm>
              <a:off x="2984311" y="1590989"/>
              <a:ext cx="794050" cy="794050"/>
            </a:xfrm>
            <a:prstGeom prst="ellipse">
              <a:avLst/>
            </a:prstGeom>
            <a:solidFill>
              <a:srgbClr val="4472C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8099A731-B5C7-4F93-A3D6-6483DB997CEB}"/>
                </a:ext>
              </a:extLst>
            </p:cNvPr>
            <p:cNvSpPr/>
            <p:nvPr/>
          </p:nvSpPr>
          <p:spPr>
            <a:xfrm>
              <a:off x="3041571" y="1646078"/>
              <a:ext cx="683871" cy="683871"/>
            </a:xfrm>
            <a:prstGeom prst="ellipse">
              <a:avLst/>
            </a:prstGeom>
            <a:solidFill>
              <a:srgbClr val="4472C4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1</a:t>
              </a: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3860518" y="1783096"/>
              <a:ext cx="4973714" cy="4670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TUJUAN</a:t>
              </a:r>
              <a:endParaRPr kumimoji="0" lang="en-US" sz="2800" b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3266298" y="1765157"/>
            <a:ext cx="6855543" cy="874501"/>
            <a:chOff x="2984311" y="1590989"/>
            <a:chExt cx="6224857" cy="794050"/>
          </a:xfrm>
        </p:grpSpPr>
        <p:sp>
          <p:nvSpPr>
            <p:cNvPr id="98" name="Rectangle: Rounded Corners 32">
              <a:extLst>
                <a:ext uri="{FF2B5EF4-FFF2-40B4-BE49-F238E27FC236}">
                  <a16:creationId xmlns:a16="http://schemas.microsoft.com/office/drawing/2014/main" id="{D6391E66-8D4E-443D-AC84-AB2DDD9413F4}"/>
                </a:ext>
              </a:extLst>
            </p:cNvPr>
            <p:cNvSpPr/>
            <p:nvPr/>
          </p:nvSpPr>
          <p:spPr>
            <a:xfrm>
              <a:off x="3388983" y="1664996"/>
              <a:ext cx="5820185" cy="629817"/>
            </a:xfrm>
            <a:prstGeom prst="roundRect">
              <a:avLst>
                <a:gd name="adj" fmla="val 50000"/>
              </a:avLst>
            </a:prstGeom>
            <a:noFill/>
            <a:ln w="571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99" name="Rectangle: Rounded Corners 33">
              <a:extLst>
                <a:ext uri="{FF2B5EF4-FFF2-40B4-BE49-F238E27FC236}">
                  <a16:creationId xmlns:a16="http://schemas.microsoft.com/office/drawing/2014/main" id="{91328DEE-64E0-4057-9564-2A7A73682C07}"/>
                </a:ext>
              </a:extLst>
            </p:cNvPr>
            <p:cNvSpPr/>
            <p:nvPr/>
          </p:nvSpPr>
          <p:spPr>
            <a:xfrm>
              <a:off x="3482015" y="1777154"/>
              <a:ext cx="5490199" cy="421721"/>
            </a:xfrm>
            <a:prstGeom prst="roundRect">
              <a:avLst>
                <a:gd name="adj" fmla="val 50000"/>
              </a:avLst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endParaRPr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9BF2375C-B24E-42E1-A2CB-39E4656FC0AB}"/>
                </a:ext>
              </a:extLst>
            </p:cNvPr>
            <p:cNvSpPr/>
            <p:nvPr/>
          </p:nvSpPr>
          <p:spPr>
            <a:xfrm>
              <a:off x="2984311" y="1590989"/>
              <a:ext cx="794050" cy="794050"/>
            </a:xfrm>
            <a:prstGeom prst="ellipse">
              <a:avLst/>
            </a:prstGeom>
            <a:solidFill>
              <a:srgbClr val="FFC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8099A731-B5C7-4F93-A3D6-6483DB997CEB}"/>
                </a:ext>
              </a:extLst>
            </p:cNvPr>
            <p:cNvSpPr/>
            <p:nvPr/>
          </p:nvSpPr>
          <p:spPr>
            <a:xfrm>
              <a:off x="3042428" y="1646078"/>
              <a:ext cx="683871" cy="683871"/>
            </a:xfrm>
            <a:prstGeom prst="ellipse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2</a:t>
              </a: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3802401" y="1783096"/>
              <a:ext cx="4973714" cy="4750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en-US" sz="2800" b="1" kern="0" dirty="0">
                  <a:solidFill>
                    <a:prstClr val="black"/>
                  </a:solidFill>
                  <a:latin typeface="Arial Black" panose="020B0A04020102020204" pitchFamily="34" charset="0"/>
                  <a:cs typeface="Arial"/>
                  <a:sym typeface="Arial"/>
                </a:rPr>
                <a:t>LATAR BELAKANG</a:t>
              </a:r>
              <a:endParaRPr lang="en-US" sz="2800" b="1" i="1" kern="0" dirty="0">
                <a:solidFill>
                  <a:prstClr val="black"/>
                </a:solidFill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2609151" y="2605803"/>
            <a:ext cx="6855541" cy="890150"/>
            <a:chOff x="2984311" y="1590989"/>
            <a:chExt cx="6115428" cy="794050"/>
          </a:xfrm>
        </p:grpSpPr>
        <p:sp>
          <p:nvSpPr>
            <p:cNvPr id="104" name="Rectangle: Rounded Corners 32">
              <a:extLst>
                <a:ext uri="{FF2B5EF4-FFF2-40B4-BE49-F238E27FC236}">
                  <a16:creationId xmlns:a16="http://schemas.microsoft.com/office/drawing/2014/main" id="{D6391E66-8D4E-443D-AC84-AB2DDD9413F4}"/>
                </a:ext>
              </a:extLst>
            </p:cNvPr>
            <p:cNvSpPr/>
            <p:nvPr/>
          </p:nvSpPr>
          <p:spPr>
            <a:xfrm>
              <a:off x="3388982" y="1664350"/>
              <a:ext cx="5710757" cy="633949"/>
            </a:xfrm>
            <a:prstGeom prst="roundRect">
              <a:avLst>
                <a:gd name="adj" fmla="val 50000"/>
              </a:avLst>
            </a:prstGeom>
            <a:noFill/>
            <a:ln w="5715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05" name="Rectangle: Rounded Corners 33">
              <a:extLst>
                <a:ext uri="{FF2B5EF4-FFF2-40B4-BE49-F238E27FC236}">
                  <a16:creationId xmlns:a16="http://schemas.microsoft.com/office/drawing/2014/main" id="{91328DEE-64E0-4057-9564-2A7A73682C07}"/>
                </a:ext>
              </a:extLst>
            </p:cNvPr>
            <p:cNvSpPr/>
            <p:nvPr/>
          </p:nvSpPr>
          <p:spPr>
            <a:xfrm>
              <a:off x="3482014" y="1777154"/>
              <a:ext cx="5385101" cy="421721"/>
            </a:xfrm>
            <a:prstGeom prst="roundRect">
              <a:avLst>
                <a:gd name="adj" fmla="val 50000"/>
              </a:avLst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endParaRPr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9BF2375C-B24E-42E1-A2CB-39E4656FC0AB}"/>
                </a:ext>
              </a:extLst>
            </p:cNvPr>
            <p:cNvSpPr/>
            <p:nvPr/>
          </p:nvSpPr>
          <p:spPr>
            <a:xfrm>
              <a:off x="2984311" y="1590989"/>
              <a:ext cx="794050" cy="794050"/>
            </a:xfrm>
            <a:prstGeom prst="ellipse">
              <a:avLst/>
            </a:prstGeom>
            <a:solidFill>
              <a:srgbClr val="ED7D3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8099A731-B5C7-4F93-A3D6-6483DB997CEB}"/>
                </a:ext>
              </a:extLst>
            </p:cNvPr>
            <p:cNvSpPr/>
            <p:nvPr/>
          </p:nvSpPr>
          <p:spPr>
            <a:xfrm>
              <a:off x="3041500" y="1646078"/>
              <a:ext cx="683871" cy="683871"/>
            </a:xfrm>
            <a:prstGeom prst="ellipse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3</a:t>
              </a:r>
              <a:endPara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3793799" y="1811690"/>
              <a:ext cx="4973714" cy="4667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MAKLUMAT </a:t>
              </a:r>
              <a:r>
                <a:rPr kumimoji="0" lang="en-US" sz="28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SPLaSK</a:t>
              </a:r>
              <a:endPara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3407204" y="3454161"/>
            <a:ext cx="6855541" cy="890150"/>
            <a:chOff x="2984311" y="1590989"/>
            <a:chExt cx="6115428" cy="794050"/>
          </a:xfrm>
        </p:grpSpPr>
        <p:sp>
          <p:nvSpPr>
            <p:cNvPr id="110" name="Rectangle: Rounded Corners 32">
              <a:extLst>
                <a:ext uri="{FF2B5EF4-FFF2-40B4-BE49-F238E27FC236}">
                  <a16:creationId xmlns:a16="http://schemas.microsoft.com/office/drawing/2014/main" id="{D6391E66-8D4E-443D-AC84-AB2DDD9413F4}"/>
                </a:ext>
              </a:extLst>
            </p:cNvPr>
            <p:cNvSpPr/>
            <p:nvPr/>
          </p:nvSpPr>
          <p:spPr>
            <a:xfrm>
              <a:off x="3388983" y="1676347"/>
              <a:ext cx="5710756" cy="618925"/>
            </a:xfrm>
            <a:prstGeom prst="roundRect">
              <a:avLst>
                <a:gd name="adj" fmla="val 50000"/>
              </a:avLst>
            </a:prstGeom>
            <a:noFill/>
            <a:ln w="57150" cap="flat" cmpd="sng" algn="ctr">
              <a:solidFill>
                <a:srgbClr val="70AD4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11" name="Rectangle: Rounded Corners 33">
              <a:extLst>
                <a:ext uri="{FF2B5EF4-FFF2-40B4-BE49-F238E27FC236}">
                  <a16:creationId xmlns:a16="http://schemas.microsoft.com/office/drawing/2014/main" id="{91328DEE-64E0-4057-9564-2A7A73682C07}"/>
                </a:ext>
              </a:extLst>
            </p:cNvPr>
            <p:cNvSpPr/>
            <p:nvPr/>
          </p:nvSpPr>
          <p:spPr>
            <a:xfrm>
              <a:off x="3482014" y="1777154"/>
              <a:ext cx="5385101" cy="421721"/>
            </a:xfrm>
            <a:prstGeom prst="roundRect">
              <a:avLst>
                <a:gd name="adj" fmla="val 50000"/>
              </a:avLst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endParaRPr>
            </a:p>
          </p:txBody>
        </p:sp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9BF2375C-B24E-42E1-A2CB-39E4656FC0AB}"/>
                </a:ext>
              </a:extLst>
            </p:cNvPr>
            <p:cNvSpPr/>
            <p:nvPr/>
          </p:nvSpPr>
          <p:spPr>
            <a:xfrm>
              <a:off x="2984311" y="1590989"/>
              <a:ext cx="794050" cy="794050"/>
            </a:xfrm>
            <a:prstGeom prst="ellipse">
              <a:avLst/>
            </a:prstGeom>
            <a:solidFill>
              <a:srgbClr val="70A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8099A731-B5C7-4F93-A3D6-6483DB997CEB}"/>
                </a:ext>
              </a:extLst>
            </p:cNvPr>
            <p:cNvSpPr/>
            <p:nvPr/>
          </p:nvSpPr>
          <p:spPr>
            <a:xfrm>
              <a:off x="3041500" y="1646078"/>
              <a:ext cx="683871" cy="683871"/>
            </a:xfrm>
            <a:prstGeom prst="ellipse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4</a:t>
              </a:r>
            </a:p>
          </p:txBody>
        </p:sp>
        <p:sp>
          <p:nvSpPr>
            <p:cNvPr id="114" name="Rectangle 113"/>
            <p:cNvSpPr/>
            <p:nvPr/>
          </p:nvSpPr>
          <p:spPr>
            <a:xfrm>
              <a:off x="3860518" y="1783095"/>
              <a:ext cx="4973714" cy="4667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800" b="1" kern="0" dirty="0" smtClean="0">
                  <a:solidFill>
                    <a:prstClr val="black"/>
                  </a:solidFill>
                  <a:latin typeface="Arial Black" panose="020B0A04020102020204" pitchFamily="34" charset="0"/>
                  <a:cs typeface="Arial"/>
                  <a:sym typeface="Arial"/>
                </a:rPr>
                <a:t>PELAN PELAKSANAAN</a:t>
              </a:r>
              <a:endPara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2597451" y="4287366"/>
            <a:ext cx="6851349" cy="889580"/>
            <a:chOff x="2984311" y="1590989"/>
            <a:chExt cx="6115597" cy="794050"/>
          </a:xfrm>
        </p:grpSpPr>
        <p:sp>
          <p:nvSpPr>
            <p:cNvPr id="116" name="Rectangle: Rounded Corners 32">
              <a:extLst>
                <a:ext uri="{FF2B5EF4-FFF2-40B4-BE49-F238E27FC236}">
                  <a16:creationId xmlns:a16="http://schemas.microsoft.com/office/drawing/2014/main" id="{D6391E66-8D4E-443D-AC84-AB2DDD9413F4}"/>
                </a:ext>
              </a:extLst>
            </p:cNvPr>
            <p:cNvSpPr/>
            <p:nvPr/>
          </p:nvSpPr>
          <p:spPr>
            <a:xfrm>
              <a:off x="3388982" y="1676377"/>
              <a:ext cx="5710926" cy="589932"/>
            </a:xfrm>
            <a:prstGeom prst="roundRect">
              <a:avLst>
                <a:gd name="adj" fmla="val 50000"/>
              </a:avLst>
            </a:prstGeom>
            <a:noFill/>
            <a:ln w="57150" cap="flat" cmpd="sng" algn="ctr">
              <a:solidFill>
                <a:srgbClr val="4472C4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17" name="Rectangle: Rounded Corners 33">
              <a:extLst>
                <a:ext uri="{FF2B5EF4-FFF2-40B4-BE49-F238E27FC236}">
                  <a16:creationId xmlns:a16="http://schemas.microsoft.com/office/drawing/2014/main" id="{91328DEE-64E0-4057-9564-2A7A73682C07}"/>
                </a:ext>
              </a:extLst>
            </p:cNvPr>
            <p:cNvSpPr/>
            <p:nvPr/>
          </p:nvSpPr>
          <p:spPr>
            <a:xfrm>
              <a:off x="3482014" y="1777154"/>
              <a:ext cx="5385376" cy="421721"/>
            </a:xfrm>
            <a:prstGeom prst="roundRect">
              <a:avLst>
                <a:gd name="adj" fmla="val 50000"/>
              </a:avLst>
            </a:prstGeom>
            <a:solidFill>
              <a:srgbClr val="4472C4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endParaRPr>
            </a:p>
          </p:txBody>
        </p:sp>
        <p:sp>
          <p:nvSpPr>
            <p:cNvPr id="118" name="Oval 117">
              <a:extLst>
                <a:ext uri="{FF2B5EF4-FFF2-40B4-BE49-F238E27FC236}">
                  <a16:creationId xmlns:a16="http://schemas.microsoft.com/office/drawing/2014/main" id="{9BF2375C-B24E-42E1-A2CB-39E4656FC0AB}"/>
                </a:ext>
              </a:extLst>
            </p:cNvPr>
            <p:cNvSpPr/>
            <p:nvPr/>
          </p:nvSpPr>
          <p:spPr>
            <a:xfrm>
              <a:off x="2984311" y="1590989"/>
              <a:ext cx="794050" cy="794050"/>
            </a:xfrm>
            <a:prstGeom prst="ellipse">
              <a:avLst/>
            </a:prstGeom>
            <a:solidFill>
              <a:srgbClr val="4472C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8099A731-B5C7-4F93-A3D6-6483DB997CEB}"/>
                </a:ext>
              </a:extLst>
            </p:cNvPr>
            <p:cNvSpPr/>
            <p:nvPr/>
          </p:nvSpPr>
          <p:spPr>
            <a:xfrm>
              <a:off x="3041571" y="1646078"/>
              <a:ext cx="683871" cy="683871"/>
            </a:xfrm>
            <a:prstGeom prst="ellipse">
              <a:avLst/>
            </a:prstGeom>
            <a:solidFill>
              <a:srgbClr val="4472C4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600" b="1" kern="0" dirty="0">
                  <a:solidFill>
                    <a:prstClr val="black"/>
                  </a:solidFill>
                  <a:latin typeface="Arial Black" panose="020B0A04020102020204" pitchFamily="34" charset="0"/>
                  <a:cs typeface="Arial"/>
                  <a:sym typeface="Arial"/>
                </a:rPr>
                <a:t>5</a:t>
              </a:r>
              <a:endPara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3860518" y="1783096"/>
              <a:ext cx="4973714" cy="4670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TANGGUNGJAWAB AGENSI</a:t>
              </a:r>
              <a:endPara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</p:grpSp>
      <p:grpSp>
        <p:nvGrpSpPr>
          <p:cNvPr id="121" name="Group 120"/>
          <p:cNvGrpSpPr/>
          <p:nvPr/>
        </p:nvGrpSpPr>
        <p:grpSpPr>
          <a:xfrm>
            <a:off x="3471314" y="5093668"/>
            <a:ext cx="6844707" cy="874501"/>
            <a:chOff x="2984311" y="1590989"/>
            <a:chExt cx="6215018" cy="794050"/>
          </a:xfrm>
        </p:grpSpPr>
        <p:sp>
          <p:nvSpPr>
            <p:cNvPr id="122" name="Rectangle: Rounded Corners 32">
              <a:extLst>
                <a:ext uri="{FF2B5EF4-FFF2-40B4-BE49-F238E27FC236}">
                  <a16:creationId xmlns:a16="http://schemas.microsoft.com/office/drawing/2014/main" id="{D6391E66-8D4E-443D-AC84-AB2DDD9413F4}"/>
                </a:ext>
              </a:extLst>
            </p:cNvPr>
            <p:cNvSpPr/>
            <p:nvPr/>
          </p:nvSpPr>
          <p:spPr>
            <a:xfrm>
              <a:off x="3388983" y="1689416"/>
              <a:ext cx="5810346" cy="598496"/>
            </a:xfrm>
            <a:prstGeom prst="roundRect">
              <a:avLst>
                <a:gd name="adj" fmla="val 50000"/>
              </a:avLst>
            </a:prstGeom>
            <a:noFill/>
            <a:ln w="571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23" name="Rectangle: Rounded Corners 33">
              <a:extLst>
                <a:ext uri="{FF2B5EF4-FFF2-40B4-BE49-F238E27FC236}">
                  <a16:creationId xmlns:a16="http://schemas.microsoft.com/office/drawing/2014/main" id="{91328DEE-64E0-4057-9564-2A7A73682C07}"/>
                </a:ext>
              </a:extLst>
            </p:cNvPr>
            <p:cNvSpPr/>
            <p:nvPr/>
          </p:nvSpPr>
          <p:spPr>
            <a:xfrm>
              <a:off x="3482015" y="1777154"/>
              <a:ext cx="5480917" cy="421721"/>
            </a:xfrm>
            <a:prstGeom prst="roundRect">
              <a:avLst>
                <a:gd name="adj" fmla="val 50000"/>
              </a:avLst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endParaRPr>
            </a:p>
          </p:txBody>
        </p:sp>
        <p:sp>
          <p:nvSpPr>
            <p:cNvPr id="124" name="Oval 123">
              <a:extLst>
                <a:ext uri="{FF2B5EF4-FFF2-40B4-BE49-F238E27FC236}">
                  <a16:creationId xmlns:a16="http://schemas.microsoft.com/office/drawing/2014/main" id="{9BF2375C-B24E-42E1-A2CB-39E4656FC0AB}"/>
                </a:ext>
              </a:extLst>
            </p:cNvPr>
            <p:cNvSpPr/>
            <p:nvPr/>
          </p:nvSpPr>
          <p:spPr>
            <a:xfrm>
              <a:off x="2984311" y="1590989"/>
              <a:ext cx="794050" cy="794050"/>
            </a:xfrm>
            <a:prstGeom prst="ellipse">
              <a:avLst/>
            </a:prstGeom>
            <a:solidFill>
              <a:srgbClr val="FFC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8099A731-B5C7-4F93-A3D6-6483DB997CEB}"/>
                </a:ext>
              </a:extLst>
            </p:cNvPr>
            <p:cNvSpPr/>
            <p:nvPr/>
          </p:nvSpPr>
          <p:spPr>
            <a:xfrm>
              <a:off x="3042428" y="1646078"/>
              <a:ext cx="683871" cy="683871"/>
            </a:xfrm>
            <a:prstGeom prst="ellipse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600" b="1" kern="0" dirty="0">
                  <a:solidFill>
                    <a:prstClr val="black"/>
                  </a:solidFill>
                  <a:latin typeface="Arial Black" panose="020B0A04020102020204" pitchFamily="34" charset="0"/>
                  <a:cs typeface="Arial"/>
                  <a:sym typeface="Arial"/>
                </a:rPr>
                <a:t>6</a:t>
              </a:r>
              <a:endPara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  <p:sp>
          <p:nvSpPr>
            <p:cNvPr id="126" name="Rectangle 125"/>
            <p:cNvSpPr/>
            <p:nvPr/>
          </p:nvSpPr>
          <p:spPr>
            <a:xfrm>
              <a:off x="3802401" y="1783096"/>
              <a:ext cx="4973714" cy="4750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RANTAIAN KEHADAPAN</a:t>
              </a:r>
              <a:endPara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2581165" y="5919497"/>
            <a:ext cx="6855541" cy="890150"/>
            <a:chOff x="2984311" y="1590989"/>
            <a:chExt cx="6115428" cy="794050"/>
          </a:xfrm>
        </p:grpSpPr>
        <p:sp>
          <p:nvSpPr>
            <p:cNvPr id="165" name="Rectangle: Rounded Corners 32">
              <a:extLst>
                <a:ext uri="{FF2B5EF4-FFF2-40B4-BE49-F238E27FC236}">
                  <a16:creationId xmlns:a16="http://schemas.microsoft.com/office/drawing/2014/main" id="{D6391E66-8D4E-443D-AC84-AB2DDD9413F4}"/>
                </a:ext>
              </a:extLst>
            </p:cNvPr>
            <p:cNvSpPr/>
            <p:nvPr/>
          </p:nvSpPr>
          <p:spPr>
            <a:xfrm>
              <a:off x="3388982" y="1695839"/>
              <a:ext cx="5710757" cy="604402"/>
            </a:xfrm>
            <a:prstGeom prst="roundRect">
              <a:avLst>
                <a:gd name="adj" fmla="val 50000"/>
              </a:avLst>
            </a:prstGeom>
            <a:noFill/>
            <a:ln w="5715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66" name="Rectangle: Rounded Corners 33">
              <a:extLst>
                <a:ext uri="{FF2B5EF4-FFF2-40B4-BE49-F238E27FC236}">
                  <a16:creationId xmlns:a16="http://schemas.microsoft.com/office/drawing/2014/main" id="{91328DEE-64E0-4057-9564-2A7A73682C07}"/>
                </a:ext>
              </a:extLst>
            </p:cNvPr>
            <p:cNvSpPr/>
            <p:nvPr/>
          </p:nvSpPr>
          <p:spPr>
            <a:xfrm>
              <a:off x="3482014" y="1777154"/>
              <a:ext cx="5385101" cy="421721"/>
            </a:xfrm>
            <a:prstGeom prst="roundRect">
              <a:avLst>
                <a:gd name="adj" fmla="val 50000"/>
              </a:avLst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endParaRPr>
            </a:p>
          </p:txBody>
        </p:sp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9BF2375C-B24E-42E1-A2CB-39E4656FC0AB}"/>
                </a:ext>
              </a:extLst>
            </p:cNvPr>
            <p:cNvSpPr/>
            <p:nvPr/>
          </p:nvSpPr>
          <p:spPr>
            <a:xfrm>
              <a:off x="2984311" y="1590989"/>
              <a:ext cx="794050" cy="794050"/>
            </a:xfrm>
            <a:prstGeom prst="ellipse">
              <a:avLst/>
            </a:prstGeom>
            <a:solidFill>
              <a:srgbClr val="ED7D3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1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cs typeface="Arial"/>
                <a:sym typeface="Arial"/>
              </a:endParaRPr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8099A731-B5C7-4F93-A3D6-6483DB997CEB}"/>
                </a:ext>
              </a:extLst>
            </p:cNvPr>
            <p:cNvSpPr/>
            <p:nvPr/>
          </p:nvSpPr>
          <p:spPr>
            <a:xfrm>
              <a:off x="3041500" y="1646078"/>
              <a:ext cx="683871" cy="683871"/>
            </a:xfrm>
            <a:prstGeom prst="ellipse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600" b="1" kern="0" dirty="0">
                  <a:solidFill>
                    <a:prstClr val="black"/>
                  </a:solidFill>
                  <a:latin typeface="Arial Black" panose="020B0A04020102020204" pitchFamily="34" charset="0"/>
                  <a:cs typeface="Arial"/>
                  <a:sym typeface="Arial"/>
                </a:rPr>
                <a:t>7</a:t>
              </a:r>
              <a:endPara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  <p:sp>
          <p:nvSpPr>
            <p:cNvPr id="169" name="Rectangle 168"/>
            <p:cNvSpPr/>
            <p:nvPr/>
          </p:nvSpPr>
          <p:spPr>
            <a:xfrm>
              <a:off x="3793799" y="1811690"/>
              <a:ext cx="4973714" cy="46673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/>
                  <a:sym typeface="Arial"/>
                </a:rPr>
                <a:t>PENUTUP</a:t>
              </a:r>
              <a:endPara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269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09"/>
          <p:cNvSpPr>
            <a:spLocks noChangeArrowheads="1"/>
          </p:cNvSpPr>
          <p:nvPr/>
        </p:nvSpPr>
        <p:spPr bwMode="auto">
          <a:xfrm>
            <a:off x="0" y="803846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6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TUJUAN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/>
              <a:t>3</a:t>
            </a:r>
          </a:p>
        </p:txBody>
      </p:sp>
      <p:sp>
        <p:nvSpPr>
          <p:cNvPr id="4" name="Rectangle 3"/>
          <p:cNvSpPr/>
          <p:nvPr/>
        </p:nvSpPr>
        <p:spPr>
          <a:xfrm>
            <a:off x="1742371" y="3010380"/>
            <a:ext cx="9378347" cy="23083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/>
            <a:r>
              <a:rPr lang="en-US" sz="3600" dirty="0" err="1" smtClean="0"/>
              <a:t>Memberi</a:t>
            </a:r>
            <a:r>
              <a:rPr lang="en-US" sz="3600" dirty="0" smtClean="0"/>
              <a:t> </a:t>
            </a:r>
            <a:r>
              <a:rPr lang="en-US" sz="3600" dirty="0" err="1"/>
              <a:t>pendedahan</a:t>
            </a:r>
            <a:r>
              <a:rPr lang="en-US" sz="3600" dirty="0"/>
              <a:t> </a:t>
            </a:r>
            <a:r>
              <a:rPr lang="en-US" sz="3600" dirty="0" err="1"/>
              <a:t>berkaitan</a:t>
            </a:r>
            <a:r>
              <a:rPr lang="en-US" sz="3600" dirty="0"/>
              <a:t> </a:t>
            </a:r>
            <a:r>
              <a:rPr lang="en-US" sz="3600" dirty="0" err="1"/>
              <a:t>pelaksanaan</a:t>
            </a:r>
            <a:r>
              <a:rPr lang="en-US" sz="3600" dirty="0"/>
              <a:t> Sistem </a:t>
            </a:r>
            <a:r>
              <a:rPr lang="en-US" sz="3600" dirty="0" err="1"/>
              <a:t>Pemantauan</a:t>
            </a:r>
            <a:r>
              <a:rPr lang="en-US" sz="3600" dirty="0"/>
              <a:t> </a:t>
            </a:r>
            <a:r>
              <a:rPr lang="en-US" sz="3600" dirty="0" err="1"/>
              <a:t>Laman</a:t>
            </a:r>
            <a:r>
              <a:rPr lang="en-US" sz="3600" dirty="0"/>
              <a:t> Web Dan </a:t>
            </a:r>
            <a:r>
              <a:rPr lang="en-US" sz="3600" dirty="0" err="1"/>
              <a:t>Perkhidmatan</a:t>
            </a:r>
            <a:r>
              <a:rPr lang="en-US" sz="3600" dirty="0"/>
              <a:t> </a:t>
            </a:r>
            <a:r>
              <a:rPr lang="en-US" sz="3600" dirty="0" err="1"/>
              <a:t>Dalam</a:t>
            </a:r>
            <a:r>
              <a:rPr lang="en-US" sz="3600" dirty="0"/>
              <a:t> </a:t>
            </a:r>
            <a:r>
              <a:rPr lang="en-US" sz="3600" dirty="0" err="1"/>
              <a:t>Talian</a:t>
            </a:r>
            <a:r>
              <a:rPr lang="en-US" sz="3600" dirty="0"/>
              <a:t> Kerajaan (</a:t>
            </a:r>
            <a:r>
              <a:rPr lang="en-US" sz="3600" dirty="0" err="1"/>
              <a:t>SPLaSK</a:t>
            </a:r>
            <a:r>
              <a:rPr lang="en-US" sz="3600" dirty="0"/>
              <a:t>) di </a:t>
            </a:r>
            <a:r>
              <a:rPr lang="en-US" sz="3600" dirty="0" err="1"/>
              <a:t>semua</a:t>
            </a:r>
            <a:r>
              <a:rPr lang="en-US" sz="3600" dirty="0"/>
              <a:t> </a:t>
            </a:r>
            <a:r>
              <a:rPr lang="en-US" sz="3600" dirty="0" err="1"/>
              <a:t>agensi</a:t>
            </a:r>
            <a:r>
              <a:rPr lang="en-US" sz="3600" dirty="0"/>
              <a:t> </a:t>
            </a:r>
            <a:r>
              <a:rPr lang="en-US" sz="3600" dirty="0" err="1"/>
              <a:t>sektor</a:t>
            </a:r>
            <a:r>
              <a:rPr lang="en-US" sz="3600" dirty="0"/>
              <a:t> </a:t>
            </a:r>
            <a:r>
              <a:rPr lang="en-US" sz="3600" dirty="0" err="1"/>
              <a:t>awam</a:t>
            </a:r>
            <a:r>
              <a:rPr lang="en-US" sz="3600" dirty="0"/>
              <a:t>.</a:t>
            </a:r>
            <a:endParaRPr lang="ms-MY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85984" y="2087205"/>
            <a:ext cx="11507087" cy="3641242"/>
            <a:chOff x="285984" y="2087205"/>
            <a:chExt cx="11507087" cy="3641242"/>
          </a:xfrm>
        </p:grpSpPr>
        <p:sp>
          <p:nvSpPr>
            <p:cNvPr id="2" name="Frame 1"/>
            <p:cNvSpPr/>
            <p:nvPr/>
          </p:nvSpPr>
          <p:spPr>
            <a:xfrm>
              <a:off x="566595" y="2684486"/>
              <a:ext cx="11226476" cy="3043961"/>
            </a:xfrm>
            <a:prstGeom prst="frame">
              <a:avLst>
                <a:gd name="adj1" fmla="val 8082"/>
              </a:avLst>
            </a:prstGeom>
            <a:ln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>
                <a:solidFill>
                  <a:schemeClr val="tx1"/>
                </a:solidFill>
              </a:endParaRPr>
            </a:p>
          </p:txBody>
        </p:sp>
        <p:pic>
          <p:nvPicPr>
            <p:cNvPr id="1030" name="Picture 6" descr="Related imag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984" y="2087205"/>
              <a:ext cx="1577411" cy="15774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886512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tx1"/>
                          </a:solidFill>
                        </a:rPr>
                        <a:t>TUJUAN</a:t>
                      </a:r>
                      <a:endParaRPr lang="ms-MY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Maklumat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SPLaSK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38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Rectangle 2509"/>
          <p:cNvSpPr>
            <a:spLocks noChangeArrowheads="1"/>
          </p:cNvSpPr>
          <p:nvPr/>
        </p:nvSpPr>
        <p:spPr bwMode="auto">
          <a:xfrm>
            <a:off x="0" y="803846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260" name="Rectangle 2511"/>
          <p:cNvSpPr>
            <a:spLocks noChangeArrowheads="1"/>
          </p:cNvSpPr>
          <p:nvPr/>
        </p:nvSpPr>
        <p:spPr bwMode="auto">
          <a:xfrm>
            <a:off x="16836" y="-15199"/>
            <a:ext cx="12175164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6636" y="-21699"/>
            <a:ext cx="11875815" cy="9167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ms-MY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Adobe Myungjo Std M" panose="02020600000000000000" pitchFamily="18" charset="-128"/>
              </a:rPr>
              <a:t>LATAR BELAKANG </a:t>
            </a:r>
            <a:endParaRPr lang="ms-MY" sz="6600" dirty="0">
              <a:solidFill>
                <a:schemeClr val="bg1"/>
              </a:solidFill>
              <a:latin typeface="Arial Black" panose="020B0A04020102020204" pitchFamily="34" charset="0"/>
              <a:ea typeface="Adobe Myungjo Std M" panose="02020600000000000000" pitchFamily="18" charset="-12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2908" y="1595021"/>
            <a:ext cx="116583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Mesyuarat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Flagship Application Coordination Committee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(FCC) kali ke-43 yang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diadakan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pada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12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Oktober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2017 dan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dipengerusikan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oleh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Ketua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Setiausaha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Negara (KSN)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bersetuju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projek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Provider-Based Evaluation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ProBE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Malaysian User Satisfaction Evaluation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(MUSE)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diserahkan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MAMPU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pada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2018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Transformasi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perkhidmatan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talian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Kerajaan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terkandung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dokumen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Separuh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Penggal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RMKe-11,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Tonggak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Mereformasi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Tadbir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Urus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arah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Ketelusan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Kecekapan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Perkhidmatan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Awam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keutamaan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memperkukuh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perkhidmatan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awam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menyasarkan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kedudukan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15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terbaik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sub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indeks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perkhidmatan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talian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Indeks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UN e-Government 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EGDI)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294967295"/>
          </p:nvPr>
        </p:nvSpPr>
        <p:spPr>
          <a:xfrm>
            <a:off x="9448800" y="6472517"/>
            <a:ext cx="2743200" cy="365125"/>
          </a:xfrm>
          <a:prstGeom prst="rect">
            <a:avLst/>
          </a:prstGeom>
        </p:spPr>
        <p:txBody>
          <a:bodyPr/>
          <a:lstStyle/>
          <a:p>
            <a:pPr algn="r"/>
            <a:fld id="{D14304A4-9177-4516-95D3-CEE638F3809D}" type="slidenum">
              <a:rPr lang="en-MY" smtClean="0"/>
              <a:pPr algn="r"/>
              <a:t>4</a:t>
            </a:fld>
            <a:endParaRPr lang="en-MY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340294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tx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tx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Maklumat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SPLaSK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238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2509"/>
          <p:cNvSpPr>
            <a:spLocks noChangeArrowheads="1"/>
          </p:cNvSpPr>
          <p:nvPr/>
        </p:nvSpPr>
        <p:spPr bwMode="auto">
          <a:xfrm>
            <a:off x="0" y="803846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47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284883" y="-53656"/>
            <a:ext cx="11599147" cy="9167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ms-MY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Adobe Myungjo Std M" panose="02020600000000000000" pitchFamily="18" charset="-128"/>
              </a:rPr>
              <a:t>UN-EGDI KPI 2014-2020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6894982" y="1666893"/>
            <a:ext cx="4727481" cy="4795862"/>
            <a:chOff x="3719138" y="1653799"/>
            <a:chExt cx="4727481" cy="4795862"/>
          </a:xfrm>
        </p:grpSpPr>
        <p:sp>
          <p:nvSpPr>
            <p:cNvPr id="109" name="Freeform: Shape 32">
              <a:extLst>
                <a:ext uri="{FF2B5EF4-FFF2-40B4-BE49-F238E27FC236}">
                  <a16:creationId xmlns:a16="http://schemas.microsoft.com/office/drawing/2014/main" id="{7E5080DE-1DB4-4684-969D-A0A3E65F9CBA}"/>
                </a:ext>
              </a:extLst>
            </p:cNvPr>
            <p:cNvSpPr/>
            <p:nvPr/>
          </p:nvSpPr>
          <p:spPr>
            <a:xfrm>
              <a:off x="4489974" y="1653799"/>
              <a:ext cx="3184110" cy="1770761"/>
            </a:xfrm>
            <a:custGeom>
              <a:avLst/>
              <a:gdLst>
                <a:gd name="connsiteX0" fmla="*/ 1257300 w 2514600"/>
                <a:gd name="connsiteY0" fmla="*/ 0 h 1398430"/>
                <a:gd name="connsiteX1" fmla="*/ 2514600 w 2514600"/>
                <a:gd name="connsiteY1" fmla="*/ 1257300 h 1398430"/>
                <a:gd name="connsiteX2" fmla="*/ 2511256 w 2514600"/>
                <a:gd name="connsiteY2" fmla="*/ 1323525 h 1398430"/>
                <a:gd name="connsiteX3" fmla="*/ 2503051 w 2514600"/>
                <a:gd name="connsiteY3" fmla="*/ 1319573 h 1398430"/>
                <a:gd name="connsiteX4" fmla="*/ 1957754 w 2514600"/>
                <a:gd name="connsiteY4" fmla="*/ 1209483 h 1398430"/>
                <a:gd name="connsiteX5" fmla="*/ 1289998 w 2514600"/>
                <a:gd name="connsiteY5" fmla="*/ 1378565 h 1398430"/>
                <a:gd name="connsiteX6" fmla="*/ 1257300 w 2514600"/>
                <a:gd name="connsiteY6" fmla="*/ 1398430 h 1398430"/>
                <a:gd name="connsiteX7" fmla="*/ 1224602 w 2514600"/>
                <a:gd name="connsiteY7" fmla="*/ 1378565 h 1398430"/>
                <a:gd name="connsiteX8" fmla="*/ 556846 w 2514600"/>
                <a:gd name="connsiteY8" fmla="*/ 1209483 h 1398430"/>
                <a:gd name="connsiteX9" fmla="*/ 11549 w 2514600"/>
                <a:gd name="connsiteY9" fmla="*/ 1319573 h 1398430"/>
                <a:gd name="connsiteX10" fmla="*/ 3344 w 2514600"/>
                <a:gd name="connsiteY10" fmla="*/ 1323525 h 1398430"/>
                <a:gd name="connsiteX11" fmla="*/ 0 w 2514600"/>
                <a:gd name="connsiteY11" fmla="*/ 1257300 h 1398430"/>
                <a:gd name="connsiteX12" fmla="*/ 1257300 w 2514600"/>
                <a:gd name="connsiteY12" fmla="*/ 0 h 139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14600" h="1398430">
                  <a:moveTo>
                    <a:pt x="1257300" y="0"/>
                  </a:moveTo>
                  <a:cubicBezTo>
                    <a:pt x="1951688" y="0"/>
                    <a:pt x="2514600" y="562912"/>
                    <a:pt x="2514600" y="1257300"/>
                  </a:cubicBezTo>
                  <a:lnTo>
                    <a:pt x="2511256" y="1323525"/>
                  </a:lnTo>
                  <a:lnTo>
                    <a:pt x="2503051" y="1319573"/>
                  </a:lnTo>
                  <a:cubicBezTo>
                    <a:pt x="2335448" y="1248683"/>
                    <a:pt x="2151179" y="1209483"/>
                    <a:pt x="1957754" y="1209483"/>
                  </a:cubicBezTo>
                  <a:cubicBezTo>
                    <a:pt x="1715973" y="1209483"/>
                    <a:pt x="1488498" y="1270734"/>
                    <a:pt x="1289998" y="1378565"/>
                  </a:cubicBezTo>
                  <a:lnTo>
                    <a:pt x="1257300" y="1398430"/>
                  </a:lnTo>
                  <a:lnTo>
                    <a:pt x="1224602" y="1378565"/>
                  </a:lnTo>
                  <a:cubicBezTo>
                    <a:pt x="1026103" y="1270734"/>
                    <a:pt x="798627" y="1209483"/>
                    <a:pt x="556846" y="1209483"/>
                  </a:cubicBezTo>
                  <a:cubicBezTo>
                    <a:pt x="363421" y="1209483"/>
                    <a:pt x="179152" y="1248683"/>
                    <a:pt x="11549" y="1319573"/>
                  </a:cubicBezTo>
                  <a:lnTo>
                    <a:pt x="3344" y="1323525"/>
                  </a:lnTo>
                  <a:lnTo>
                    <a:pt x="0" y="1257300"/>
                  </a:lnTo>
                  <a:cubicBezTo>
                    <a:pt x="0" y="562912"/>
                    <a:pt x="562912" y="0"/>
                    <a:pt x="1257300" y="0"/>
                  </a:cubicBezTo>
                  <a:close/>
                </a:path>
              </a:pathLst>
            </a:custGeom>
            <a:solidFill>
              <a:srgbClr val="FFCC4C"/>
            </a:solidFill>
            <a:ln w="38100" cap="flat" cmpd="sng" algn="ctr">
              <a:solidFill>
                <a:srgbClr val="FFB80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Freeform: Shape 33">
              <a:extLst>
                <a:ext uri="{FF2B5EF4-FFF2-40B4-BE49-F238E27FC236}">
                  <a16:creationId xmlns:a16="http://schemas.microsoft.com/office/drawing/2014/main" id="{02AED4D0-627C-4B92-A60E-5917838333E5}"/>
                </a:ext>
              </a:extLst>
            </p:cNvPr>
            <p:cNvSpPr/>
            <p:nvPr/>
          </p:nvSpPr>
          <p:spPr>
            <a:xfrm>
              <a:off x="6252236" y="3263854"/>
              <a:ext cx="1396722" cy="1225990"/>
            </a:xfrm>
            <a:custGeom>
              <a:avLst/>
              <a:gdLst>
                <a:gd name="connsiteX0" fmla="*/ 566037 w 1103039"/>
                <a:gd name="connsiteY0" fmla="*/ 0 h 968206"/>
                <a:gd name="connsiteX1" fmla="*/ 1055957 w 1103039"/>
                <a:gd name="connsiteY1" fmla="*/ 98910 h 968206"/>
                <a:gd name="connsiteX2" fmla="*/ 1103039 w 1103039"/>
                <a:gd name="connsiteY2" fmla="*/ 121591 h 968206"/>
                <a:gd name="connsiteX3" fmla="*/ 1097339 w 1103039"/>
                <a:gd name="connsiteY3" fmla="*/ 158939 h 968206"/>
                <a:gd name="connsiteX4" fmla="*/ 568552 w 1103039"/>
                <a:gd name="connsiteY4" fmla="*/ 948122 h 968206"/>
                <a:gd name="connsiteX5" fmla="*/ 535493 w 1103039"/>
                <a:gd name="connsiteY5" fmla="*/ 968206 h 968206"/>
                <a:gd name="connsiteX6" fmla="*/ 503055 w 1103039"/>
                <a:gd name="connsiteY6" fmla="*/ 842053 h 968206"/>
                <a:gd name="connsiteX7" fmla="*/ 56237 w 1103039"/>
                <a:gd name="connsiteY7" fmla="*/ 177631 h 968206"/>
                <a:gd name="connsiteX8" fmla="*/ 0 w 1103039"/>
                <a:gd name="connsiteY8" fmla="*/ 135578 h 968206"/>
                <a:gd name="connsiteX9" fmla="*/ 76117 w 1103039"/>
                <a:gd name="connsiteY9" fmla="*/ 98910 h 968206"/>
                <a:gd name="connsiteX10" fmla="*/ 566037 w 1103039"/>
                <a:gd name="connsiteY10" fmla="*/ 0 h 968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03039" h="968206">
                  <a:moveTo>
                    <a:pt x="566037" y="0"/>
                  </a:moveTo>
                  <a:cubicBezTo>
                    <a:pt x="739819" y="0"/>
                    <a:pt x="905375" y="35220"/>
                    <a:pt x="1055957" y="98910"/>
                  </a:cubicBezTo>
                  <a:lnTo>
                    <a:pt x="1103039" y="121591"/>
                  </a:lnTo>
                  <a:lnTo>
                    <a:pt x="1097339" y="158939"/>
                  </a:lnTo>
                  <a:cubicBezTo>
                    <a:pt x="1030346" y="486328"/>
                    <a:pt x="836107" y="767365"/>
                    <a:pt x="568552" y="948122"/>
                  </a:cubicBezTo>
                  <a:lnTo>
                    <a:pt x="535493" y="968206"/>
                  </a:lnTo>
                  <a:lnTo>
                    <a:pt x="503055" y="842053"/>
                  </a:lnTo>
                  <a:cubicBezTo>
                    <a:pt x="421192" y="578853"/>
                    <a:pt x="263802" y="348930"/>
                    <a:pt x="56237" y="177631"/>
                  </a:cubicBezTo>
                  <a:lnTo>
                    <a:pt x="0" y="135578"/>
                  </a:lnTo>
                  <a:lnTo>
                    <a:pt x="76117" y="98910"/>
                  </a:lnTo>
                  <a:cubicBezTo>
                    <a:pt x="226699" y="35220"/>
                    <a:pt x="392255" y="0"/>
                    <a:pt x="566037" y="0"/>
                  </a:cubicBezTo>
                  <a:close/>
                </a:path>
              </a:pathLst>
            </a:cu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Freeform: Shape 34">
              <a:extLst>
                <a:ext uri="{FF2B5EF4-FFF2-40B4-BE49-F238E27FC236}">
                  <a16:creationId xmlns:a16="http://schemas.microsoft.com/office/drawing/2014/main" id="{284A29C8-4D61-48FB-AA5A-02E9881AFD7A}"/>
                </a:ext>
              </a:extLst>
            </p:cNvPr>
            <p:cNvSpPr/>
            <p:nvPr/>
          </p:nvSpPr>
          <p:spPr>
            <a:xfrm>
              <a:off x="4515369" y="3265551"/>
              <a:ext cx="1394925" cy="1224293"/>
            </a:xfrm>
            <a:custGeom>
              <a:avLst/>
              <a:gdLst>
                <a:gd name="connsiteX0" fmla="*/ 536791 w 1101620"/>
                <a:gd name="connsiteY0" fmla="*/ 0 h 966866"/>
                <a:gd name="connsiteX1" fmla="*/ 1026189 w 1101620"/>
                <a:gd name="connsiteY1" fmla="*/ 98805 h 966866"/>
                <a:gd name="connsiteX2" fmla="*/ 1101620 w 1101620"/>
                <a:gd name="connsiteY2" fmla="*/ 135142 h 966866"/>
                <a:gd name="connsiteX3" fmla="*/ 1046591 w 1101620"/>
                <a:gd name="connsiteY3" fmla="*/ 176291 h 966866"/>
                <a:gd name="connsiteX4" fmla="*/ 599773 w 1101620"/>
                <a:gd name="connsiteY4" fmla="*/ 840713 h 966866"/>
                <a:gd name="connsiteX5" fmla="*/ 567335 w 1101620"/>
                <a:gd name="connsiteY5" fmla="*/ 966866 h 966866"/>
                <a:gd name="connsiteX6" fmla="*/ 534276 w 1101620"/>
                <a:gd name="connsiteY6" fmla="*/ 946782 h 966866"/>
                <a:gd name="connsiteX7" fmla="*/ 5489 w 1101620"/>
                <a:gd name="connsiteY7" fmla="*/ 157599 h 966866"/>
                <a:gd name="connsiteX8" fmla="*/ 0 w 1101620"/>
                <a:gd name="connsiteY8" fmla="*/ 121635 h 966866"/>
                <a:gd name="connsiteX9" fmla="*/ 47393 w 1101620"/>
                <a:gd name="connsiteY9" fmla="*/ 98805 h 966866"/>
                <a:gd name="connsiteX10" fmla="*/ 536791 w 1101620"/>
                <a:gd name="connsiteY10" fmla="*/ 0 h 966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01620" h="966866">
                  <a:moveTo>
                    <a:pt x="536791" y="0"/>
                  </a:moveTo>
                  <a:cubicBezTo>
                    <a:pt x="710388" y="0"/>
                    <a:pt x="875768" y="35182"/>
                    <a:pt x="1026189" y="98805"/>
                  </a:cubicBezTo>
                  <a:lnTo>
                    <a:pt x="1101620" y="135142"/>
                  </a:lnTo>
                  <a:lnTo>
                    <a:pt x="1046591" y="176291"/>
                  </a:lnTo>
                  <a:cubicBezTo>
                    <a:pt x="839026" y="347590"/>
                    <a:pt x="681637" y="577513"/>
                    <a:pt x="599773" y="840713"/>
                  </a:cubicBezTo>
                  <a:lnTo>
                    <a:pt x="567335" y="966866"/>
                  </a:lnTo>
                  <a:lnTo>
                    <a:pt x="534276" y="946782"/>
                  </a:lnTo>
                  <a:cubicBezTo>
                    <a:pt x="266721" y="766025"/>
                    <a:pt x="72482" y="484988"/>
                    <a:pt x="5489" y="157599"/>
                  </a:cubicBezTo>
                  <a:lnTo>
                    <a:pt x="0" y="121635"/>
                  </a:lnTo>
                  <a:lnTo>
                    <a:pt x="47393" y="98805"/>
                  </a:lnTo>
                  <a:cubicBezTo>
                    <a:pt x="197814" y="35182"/>
                    <a:pt x="363194" y="0"/>
                    <a:pt x="536791" y="0"/>
                  </a:cubicBezTo>
                  <a:close/>
                </a:path>
              </a:pathLst>
            </a:custGeom>
            <a:solidFill>
              <a:srgbClr val="F8806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Freeform: Shape 35">
              <a:extLst>
                <a:ext uri="{FF2B5EF4-FFF2-40B4-BE49-F238E27FC236}">
                  <a16:creationId xmlns:a16="http://schemas.microsoft.com/office/drawing/2014/main" id="{69BECA46-6D31-4664-86A6-434A8101B7BD}"/>
                </a:ext>
              </a:extLst>
            </p:cNvPr>
            <p:cNvSpPr/>
            <p:nvPr/>
          </p:nvSpPr>
          <p:spPr>
            <a:xfrm>
              <a:off x="6136121" y="3495789"/>
              <a:ext cx="2310498" cy="2941057"/>
            </a:xfrm>
            <a:custGeom>
              <a:avLst/>
              <a:gdLst>
                <a:gd name="connsiteX0" fmla="*/ 1236297 w 1824679"/>
                <a:gd name="connsiteY0" fmla="*/ 0 h 2322653"/>
                <a:gd name="connsiteX1" fmla="*/ 1269757 w 1824679"/>
                <a:gd name="connsiteY1" fmla="*/ 20327 h 2322653"/>
                <a:gd name="connsiteX2" fmla="*/ 1824679 w 1824679"/>
                <a:gd name="connsiteY2" fmla="*/ 1064012 h 2322653"/>
                <a:gd name="connsiteX3" fmla="*/ 566039 w 1824679"/>
                <a:gd name="connsiteY3" fmla="*/ 2322653 h 2322653"/>
                <a:gd name="connsiteX4" fmla="*/ 76119 w 1824679"/>
                <a:gd name="connsiteY4" fmla="*/ 2223743 h 2322653"/>
                <a:gd name="connsiteX5" fmla="*/ 0 w 1824679"/>
                <a:gd name="connsiteY5" fmla="*/ 2187075 h 2322653"/>
                <a:gd name="connsiteX6" fmla="*/ 56239 w 1824679"/>
                <a:gd name="connsiteY6" fmla="*/ 2145020 h 2322653"/>
                <a:gd name="connsiteX7" fmla="*/ 566039 w 1824679"/>
                <a:gd name="connsiteY7" fmla="*/ 1064011 h 2322653"/>
                <a:gd name="connsiteX8" fmla="*/ 559125 w 1824679"/>
                <a:gd name="connsiteY8" fmla="*/ 927082 h 2322653"/>
                <a:gd name="connsiteX9" fmla="*/ 648846 w 1824679"/>
                <a:gd name="connsiteY9" fmla="*/ 872575 h 2322653"/>
                <a:gd name="connsiteX10" fmla="*/ 1203511 w 1824679"/>
                <a:gd name="connsiteY10" fmla="*/ 127507 h 2322653"/>
                <a:gd name="connsiteX11" fmla="*/ 1236297 w 1824679"/>
                <a:gd name="connsiteY11" fmla="*/ 0 h 232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24679" h="2322653">
                  <a:moveTo>
                    <a:pt x="1236297" y="0"/>
                  </a:moveTo>
                  <a:lnTo>
                    <a:pt x="1269757" y="20327"/>
                  </a:lnTo>
                  <a:cubicBezTo>
                    <a:pt x="1604557" y="246514"/>
                    <a:pt x="1824679" y="629557"/>
                    <a:pt x="1824679" y="1064012"/>
                  </a:cubicBezTo>
                  <a:cubicBezTo>
                    <a:pt x="1824679" y="1759140"/>
                    <a:pt x="1261167" y="2322653"/>
                    <a:pt x="566039" y="2322653"/>
                  </a:cubicBezTo>
                  <a:cubicBezTo>
                    <a:pt x="392257" y="2322653"/>
                    <a:pt x="226701" y="2287434"/>
                    <a:pt x="76119" y="2223743"/>
                  </a:cubicBezTo>
                  <a:lnTo>
                    <a:pt x="0" y="2187075"/>
                  </a:lnTo>
                  <a:lnTo>
                    <a:pt x="56239" y="2145020"/>
                  </a:lnTo>
                  <a:cubicBezTo>
                    <a:pt x="367587" y="1888073"/>
                    <a:pt x="566039" y="1499217"/>
                    <a:pt x="566039" y="1064011"/>
                  </a:cubicBezTo>
                  <a:lnTo>
                    <a:pt x="559125" y="927082"/>
                  </a:lnTo>
                  <a:lnTo>
                    <a:pt x="648846" y="872575"/>
                  </a:lnTo>
                  <a:cubicBezTo>
                    <a:pt x="909697" y="696348"/>
                    <a:pt x="1108004" y="434573"/>
                    <a:pt x="1203511" y="127507"/>
                  </a:cubicBezTo>
                  <a:lnTo>
                    <a:pt x="1236297" y="0"/>
                  </a:lnTo>
                  <a:close/>
                </a:path>
              </a:pathLst>
            </a:custGeom>
            <a:solidFill>
              <a:srgbClr val="4CC1EF"/>
            </a:solidFill>
            <a:ln w="38100" cap="flat" cmpd="sng" algn="ctr">
              <a:solidFill>
                <a:srgbClr val="4CC1EF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Freeform: Shape 36">
              <a:extLst>
                <a:ext uri="{FF2B5EF4-FFF2-40B4-BE49-F238E27FC236}">
                  <a16:creationId xmlns:a16="http://schemas.microsoft.com/office/drawing/2014/main" id="{0E82C6CA-8DE3-49FB-8CBC-700645896C48}"/>
                </a:ext>
              </a:extLst>
            </p:cNvPr>
            <p:cNvSpPr/>
            <p:nvPr/>
          </p:nvSpPr>
          <p:spPr>
            <a:xfrm>
              <a:off x="3719138" y="3512018"/>
              <a:ext cx="2307269" cy="2937643"/>
            </a:xfrm>
            <a:custGeom>
              <a:avLst/>
              <a:gdLst>
                <a:gd name="connsiteX0" fmla="*/ 587390 w 1822129"/>
                <a:gd name="connsiteY0" fmla="*/ 0 h 2319957"/>
                <a:gd name="connsiteX1" fmla="*/ 619828 w 1822129"/>
                <a:gd name="connsiteY1" fmla="*/ 126153 h 2319957"/>
                <a:gd name="connsiteX2" fmla="*/ 1174493 w 1822129"/>
                <a:gd name="connsiteY2" fmla="*/ 871221 h 2319957"/>
                <a:gd name="connsiteX3" fmla="*/ 1264214 w 1822129"/>
                <a:gd name="connsiteY3" fmla="*/ 925728 h 2319957"/>
                <a:gd name="connsiteX4" fmla="*/ 1257300 w 1822129"/>
                <a:gd name="connsiteY4" fmla="*/ 1062657 h 2319957"/>
                <a:gd name="connsiteX5" fmla="*/ 1767100 w 1822129"/>
                <a:gd name="connsiteY5" fmla="*/ 2143666 h 2319957"/>
                <a:gd name="connsiteX6" fmla="*/ 1822129 w 1822129"/>
                <a:gd name="connsiteY6" fmla="*/ 2184816 h 2319957"/>
                <a:gd name="connsiteX7" fmla="*/ 1746698 w 1822129"/>
                <a:gd name="connsiteY7" fmla="*/ 2221152 h 2319957"/>
                <a:gd name="connsiteX8" fmla="*/ 1257300 w 1822129"/>
                <a:gd name="connsiteY8" fmla="*/ 2319957 h 2319957"/>
                <a:gd name="connsiteX9" fmla="*/ 0 w 1822129"/>
                <a:gd name="connsiteY9" fmla="*/ 1062657 h 2319957"/>
                <a:gd name="connsiteX10" fmla="*/ 554331 w 1822129"/>
                <a:gd name="connsiteY10" fmla="*/ 20084 h 2319957"/>
                <a:gd name="connsiteX11" fmla="*/ 587390 w 1822129"/>
                <a:gd name="connsiteY11" fmla="*/ 0 h 2319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22129" h="2319957">
                  <a:moveTo>
                    <a:pt x="587390" y="0"/>
                  </a:moveTo>
                  <a:lnTo>
                    <a:pt x="619828" y="126153"/>
                  </a:lnTo>
                  <a:cubicBezTo>
                    <a:pt x="715335" y="433219"/>
                    <a:pt x="913642" y="694994"/>
                    <a:pt x="1174493" y="871221"/>
                  </a:cubicBezTo>
                  <a:lnTo>
                    <a:pt x="1264214" y="925728"/>
                  </a:lnTo>
                  <a:lnTo>
                    <a:pt x="1257300" y="1062657"/>
                  </a:lnTo>
                  <a:cubicBezTo>
                    <a:pt x="1257300" y="1497863"/>
                    <a:pt x="1455753" y="1886719"/>
                    <a:pt x="1767100" y="2143666"/>
                  </a:cubicBezTo>
                  <a:lnTo>
                    <a:pt x="1822129" y="2184816"/>
                  </a:lnTo>
                  <a:lnTo>
                    <a:pt x="1746698" y="2221152"/>
                  </a:lnTo>
                  <a:cubicBezTo>
                    <a:pt x="1596277" y="2284775"/>
                    <a:pt x="1430897" y="2319957"/>
                    <a:pt x="1257300" y="2319957"/>
                  </a:cubicBezTo>
                  <a:cubicBezTo>
                    <a:pt x="562912" y="2319957"/>
                    <a:pt x="0" y="1757045"/>
                    <a:pt x="0" y="1062657"/>
                  </a:cubicBezTo>
                  <a:cubicBezTo>
                    <a:pt x="0" y="628665"/>
                    <a:pt x="219887" y="246030"/>
                    <a:pt x="554331" y="20084"/>
                  </a:cubicBezTo>
                  <a:lnTo>
                    <a:pt x="587390" y="0"/>
                  </a:lnTo>
                  <a:close/>
                </a:path>
              </a:pathLst>
            </a:custGeom>
            <a:solidFill>
              <a:srgbClr val="F8806C"/>
            </a:solidFill>
            <a:ln w="381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Freeform: Shape 37">
              <a:extLst>
                <a:ext uri="{FF2B5EF4-FFF2-40B4-BE49-F238E27FC236}">
                  <a16:creationId xmlns:a16="http://schemas.microsoft.com/office/drawing/2014/main" id="{7B3F9DA1-0EBD-4BA8-AE4A-FC44341267E1}"/>
                </a:ext>
              </a:extLst>
            </p:cNvPr>
            <p:cNvSpPr/>
            <p:nvPr/>
          </p:nvSpPr>
          <p:spPr>
            <a:xfrm>
              <a:off x="5375226" y="4772950"/>
              <a:ext cx="1411908" cy="1407741"/>
            </a:xfrm>
            <a:custGeom>
              <a:avLst/>
              <a:gdLst>
                <a:gd name="connsiteX0" fmla="*/ 3376 w 1115032"/>
                <a:gd name="connsiteY0" fmla="*/ 0 h 1111741"/>
                <a:gd name="connsiteX1" fmla="*/ 12889 w 1115032"/>
                <a:gd name="connsiteY1" fmla="*/ 4583 h 1111741"/>
                <a:gd name="connsiteX2" fmla="*/ 558186 w 1115032"/>
                <a:gd name="connsiteY2" fmla="*/ 114673 h 1111741"/>
                <a:gd name="connsiteX3" fmla="*/ 1103483 w 1115032"/>
                <a:gd name="connsiteY3" fmla="*/ 4583 h 1111741"/>
                <a:gd name="connsiteX4" fmla="*/ 1111688 w 1115032"/>
                <a:gd name="connsiteY4" fmla="*/ 631 h 1111741"/>
                <a:gd name="connsiteX5" fmla="*/ 1115032 w 1115032"/>
                <a:gd name="connsiteY5" fmla="*/ 66856 h 1111741"/>
                <a:gd name="connsiteX6" fmla="*/ 560701 w 1115032"/>
                <a:gd name="connsiteY6" fmla="*/ 1109429 h 1111741"/>
                <a:gd name="connsiteX7" fmla="*/ 556896 w 1115032"/>
                <a:gd name="connsiteY7" fmla="*/ 1111741 h 1111741"/>
                <a:gd name="connsiteX8" fmla="*/ 554922 w 1115032"/>
                <a:gd name="connsiteY8" fmla="*/ 1110542 h 1111741"/>
                <a:gd name="connsiteX9" fmla="*/ 0 w 1115032"/>
                <a:gd name="connsiteY9" fmla="*/ 66857 h 1111741"/>
                <a:gd name="connsiteX10" fmla="*/ 3376 w 1115032"/>
                <a:gd name="connsiteY10" fmla="*/ 0 h 111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15032" h="1111741">
                  <a:moveTo>
                    <a:pt x="3376" y="0"/>
                  </a:moveTo>
                  <a:lnTo>
                    <a:pt x="12889" y="4583"/>
                  </a:lnTo>
                  <a:cubicBezTo>
                    <a:pt x="180492" y="75473"/>
                    <a:pt x="364761" y="114673"/>
                    <a:pt x="558186" y="114673"/>
                  </a:cubicBezTo>
                  <a:cubicBezTo>
                    <a:pt x="751611" y="114673"/>
                    <a:pt x="935880" y="75473"/>
                    <a:pt x="1103483" y="4583"/>
                  </a:cubicBezTo>
                  <a:lnTo>
                    <a:pt x="1111688" y="631"/>
                  </a:lnTo>
                  <a:lnTo>
                    <a:pt x="1115032" y="66856"/>
                  </a:lnTo>
                  <a:cubicBezTo>
                    <a:pt x="1115032" y="500849"/>
                    <a:pt x="895145" y="883483"/>
                    <a:pt x="560701" y="1109429"/>
                  </a:cubicBezTo>
                  <a:lnTo>
                    <a:pt x="556896" y="1111741"/>
                  </a:lnTo>
                  <a:lnTo>
                    <a:pt x="554922" y="1110542"/>
                  </a:lnTo>
                  <a:cubicBezTo>
                    <a:pt x="220122" y="884355"/>
                    <a:pt x="0" y="501312"/>
                    <a:pt x="0" y="66857"/>
                  </a:cubicBezTo>
                  <a:lnTo>
                    <a:pt x="3376" y="0"/>
                  </a:lnTo>
                  <a:close/>
                </a:path>
              </a:pathLst>
            </a:custGeom>
            <a:solidFill>
              <a:srgbClr val="4CC1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B17A2421-1C66-4F51-BB97-894EC9486395}"/>
                </a:ext>
              </a:extLst>
            </p:cNvPr>
            <p:cNvSpPr/>
            <p:nvPr/>
          </p:nvSpPr>
          <p:spPr>
            <a:xfrm>
              <a:off x="4784435" y="1966469"/>
              <a:ext cx="2664528" cy="1015663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ctr">
                <a:buClrTx/>
                <a:buFontTx/>
                <a:buNone/>
              </a:pPr>
              <a:r>
                <a:rPr lang="en-US" sz="2000" b="1" dirty="0" err="1">
                  <a:cs typeface="Arial" panose="020B0604020202020204" pitchFamily="34" charset="0"/>
                </a:rPr>
                <a:t>Telecomunication</a:t>
              </a:r>
              <a:r>
                <a:rPr lang="en-US" sz="2000" b="1" dirty="0">
                  <a:cs typeface="Arial" panose="020B0604020202020204" pitchFamily="34" charset="0"/>
                </a:rPr>
                <a:t> </a:t>
              </a:r>
            </a:p>
            <a:p>
              <a:pPr algn="ctr">
                <a:buClrTx/>
                <a:buFontTx/>
                <a:buNone/>
              </a:pPr>
              <a:r>
                <a:rPr lang="en-US" sz="2000" b="1" dirty="0">
                  <a:cs typeface="Arial" panose="020B0604020202020204" pitchFamily="34" charset="0"/>
                </a:rPr>
                <a:t>Infrastructure Index (TII)</a:t>
              </a: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583CA687-02D1-4F6E-9C40-A3DBA4EAE839}"/>
                </a:ext>
              </a:extLst>
            </p:cNvPr>
            <p:cNvSpPr/>
            <p:nvPr/>
          </p:nvSpPr>
          <p:spPr>
            <a:xfrm>
              <a:off x="3829304" y="4248031"/>
              <a:ext cx="1270624" cy="1569660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ctr">
                <a:buClrTx/>
                <a:buFontTx/>
                <a:buNone/>
              </a:pPr>
              <a:r>
                <a:rPr lang="en-US" sz="2400" b="1" dirty="0">
                  <a:cs typeface="Arial" panose="020B0604020202020204" pitchFamily="34" charset="0"/>
                </a:rPr>
                <a:t>Online Service </a:t>
              </a:r>
            </a:p>
            <a:p>
              <a:pPr algn="ctr">
                <a:buClrTx/>
                <a:buFontTx/>
                <a:buNone/>
              </a:pPr>
              <a:r>
                <a:rPr lang="en-US" sz="2400" b="1" dirty="0">
                  <a:cs typeface="Arial" panose="020B0604020202020204" pitchFamily="34" charset="0"/>
                </a:rPr>
                <a:t>Index (OSI)</a:t>
              </a: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5BBA6078-81C2-4DF1-B3E1-D782F0B0A7A7}"/>
                </a:ext>
              </a:extLst>
            </p:cNvPr>
            <p:cNvSpPr/>
            <p:nvPr/>
          </p:nvSpPr>
          <p:spPr>
            <a:xfrm>
              <a:off x="6818617" y="4414241"/>
              <a:ext cx="1537377" cy="1015663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algn="ctr">
                <a:buClrTx/>
                <a:buFontTx/>
                <a:buNone/>
              </a:pPr>
              <a:r>
                <a:rPr lang="en-US" sz="2000" b="1" dirty="0">
                  <a:cs typeface="Arial" panose="020B0604020202020204" pitchFamily="34" charset="0"/>
                </a:rPr>
                <a:t>Human Capital</a:t>
              </a:r>
            </a:p>
            <a:p>
              <a:pPr algn="ctr">
                <a:buClrTx/>
                <a:buFontTx/>
                <a:buNone/>
              </a:pPr>
              <a:r>
                <a:rPr lang="en-US" sz="2000" b="1" dirty="0" smtClean="0">
                  <a:cs typeface="Arial" panose="020B0604020202020204" pitchFamily="34" charset="0"/>
                </a:rPr>
                <a:t>Index </a:t>
              </a:r>
              <a:r>
                <a:rPr lang="en-US" sz="2000" b="1" dirty="0">
                  <a:cs typeface="Arial" panose="020B0604020202020204" pitchFamily="34" charset="0"/>
                </a:rPr>
                <a:t>(HCI)</a:t>
              </a: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E9D06479-CACF-43C3-B0C4-63283B37956C}"/>
                </a:ext>
              </a:extLst>
            </p:cNvPr>
            <p:cNvSpPr/>
            <p:nvPr/>
          </p:nvSpPr>
          <p:spPr>
            <a:xfrm>
              <a:off x="5157985" y="4022568"/>
              <a:ext cx="1876029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prstClr val="black"/>
                  </a:solidFill>
                  <a:latin typeface="Arial Black" panose="020B0A04020102020204" pitchFamily="34" charset="0"/>
                </a:rPr>
                <a:t>UN-EGDI</a:t>
              </a:r>
              <a:endParaRPr lang="en-US" sz="2400" b="1" dirty="0">
                <a:solidFill>
                  <a:prstClr val="black"/>
                </a:solidFill>
                <a:latin typeface="Arial Black" panose="020B0A04020102020204" pitchFamily="34" charset="0"/>
              </a:endParaRPr>
            </a:p>
          </p:txBody>
        </p:sp>
        <p:pic>
          <p:nvPicPr>
            <p:cNvPr id="2056" name="Picture 8" descr="Image result for telecommunication ico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6390" y="3361156"/>
              <a:ext cx="700534" cy="700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Related image"/>
            <p:cNvPicPr>
              <a:picLocks noChangeAspect="1" noChangeArrowheads="1"/>
            </p:cNvPicPr>
            <p:nvPr/>
          </p:nvPicPr>
          <p:blipFill>
            <a:blip r:embed="rId4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5722" y="5002109"/>
              <a:ext cx="921955" cy="9219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0" name="Picture 20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529" y="3412810"/>
              <a:ext cx="427294" cy="747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CE23C259-8C1F-4BE3-A4AF-35AF037AD877}"/>
                </a:ext>
              </a:extLst>
            </p:cNvPr>
            <p:cNvSpPr txBox="1"/>
            <p:nvPr/>
          </p:nvSpPr>
          <p:spPr>
            <a:xfrm>
              <a:off x="4044226" y="5690862"/>
              <a:ext cx="1699462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/>
              <a:r>
                <a:rPr lang="en-US" sz="1600" b="1" dirty="0" err="1" smtClean="0"/>
                <a:t>Diterajui</a:t>
              </a:r>
              <a:r>
                <a:rPr lang="en-US" sz="1600" b="1" dirty="0" smtClean="0"/>
                <a:t> </a:t>
              </a:r>
              <a:r>
                <a:rPr lang="en-US" sz="1600" b="1" dirty="0" err="1" smtClean="0"/>
                <a:t>oleh</a:t>
              </a:r>
              <a:r>
                <a:rPr lang="en-US" sz="1600" b="1" dirty="0" smtClean="0"/>
                <a:t> MAMPU</a:t>
              </a:r>
              <a:endParaRPr lang="en-US" sz="1600" b="1" dirty="0"/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05A58559-B507-4639-ABF5-F125243791CB}"/>
                </a:ext>
              </a:extLst>
            </p:cNvPr>
            <p:cNvSpPr txBox="1"/>
            <p:nvPr/>
          </p:nvSpPr>
          <p:spPr>
            <a:xfrm>
              <a:off x="5338736" y="2885473"/>
              <a:ext cx="1945698" cy="30777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>
                <a:buClrTx/>
                <a:buFontTx/>
                <a:buNone/>
              </a:pPr>
              <a:r>
                <a:rPr lang="en-US" sz="1400" dirty="0" err="1" smtClean="0"/>
                <a:t>Diterajui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oleh</a:t>
              </a:r>
              <a:r>
                <a:rPr lang="en-US" sz="1400" dirty="0" smtClean="0"/>
                <a:t> KKMM</a:t>
              </a:r>
              <a:endParaRPr lang="en-US" sz="1400" dirty="0"/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6F3FE438-6F6B-4ADD-9D92-0ECD8166E202}"/>
                </a:ext>
              </a:extLst>
            </p:cNvPr>
            <p:cNvSpPr txBox="1"/>
            <p:nvPr/>
          </p:nvSpPr>
          <p:spPr>
            <a:xfrm>
              <a:off x="6838127" y="5339289"/>
              <a:ext cx="1458267" cy="52322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ctr">
                <a:buClrTx/>
                <a:buFontTx/>
                <a:buNone/>
              </a:pPr>
              <a:r>
                <a:rPr lang="en-US" sz="1400" dirty="0" err="1" smtClean="0"/>
                <a:t>Diterajui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oleh</a:t>
              </a:r>
              <a:r>
                <a:rPr lang="en-US" sz="1400" dirty="0" smtClean="0"/>
                <a:t> KPM</a:t>
              </a:r>
              <a:endParaRPr lang="en-US" sz="1400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-8199" y="2397042"/>
            <a:ext cx="31931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Black" panose="020B0A04020102020204" pitchFamily="34" charset="0"/>
              </a:rPr>
              <a:t>SASARAN KEDUDUKAN OSI</a:t>
            </a:r>
            <a:endParaRPr lang="ms-MY" sz="3200" dirty="0">
              <a:latin typeface="Arial Black" panose="020B0A040201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393856" y="2509485"/>
            <a:ext cx="5133956" cy="3684300"/>
            <a:chOff x="-4712079" y="2587206"/>
            <a:chExt cx="6333330" cy="4545012"/>
          </a:xfrm>
        </p:grpSpPr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-3141248" y="4030243"/>
              <a:ext cx="1660525" cy="1658938"/>
            </a:xfrm>
            <a:custGeom>
              <a:avLst/>
              <a:gdLst>
                <a:gd name="T0" fmla="*/ 3135 w 3137"/>
                <a:gd name="T1" fmla="*/ 1518 h 3136"/>
                <a:gd name="T2" fmla="*/ 3049 w 3137"/>
                <a:gd name="T3" fmla="*/ 1048 h 3136"/>
                <a:gd name="T4" fmla="*/ 2932 w 3137"/>
                <a:gd name="T5" fmla="*/ 793 h 3136"/>
                <a:gd name="T6" fmla="*/ 2757 w 3137"/>
                <a:gd name="T7" fmla="*/ 544 h 3136"/>
                <a:gd name="T8" fmla="*/ 2280 w 3137"/>
                <a:gd name="T9" fmla="*/ 169 h 3136"/>
                <a:gd name="T10" fmla="*/ 1732 w 3137"/>
                <a:gd name="T11" fmla="*/ 9 h 3136"/>
                <a:gd name="T12" fmla="*/ 1489 w 3137"/>
                <a:gd name="T13" fmla="*/ 2 h 3136"/>
                <a:gd name="T14" fmla="*/ 1029 w 3137"/>
                <a:gd name="T15" fmla="*/ 95 h 3136"/>
                <a:gd name="T16" fmla="*/ 631 w 3137"/>
                <a:gd name="T17" fmla="*/ 311 h 3136"/>
                <a:gd name="T18" fmla="*/ 313 w 3137"/>
                <a:gd name="T19" fmla="*/ 629 h 3136"/>
                <a:gd name="T20" fmla="*/ 95 w 3137"/>
                <a:gd name="T21" fmla="*/ 1029 h 3136"/>
                <a:gd name="T22" fmla="*/ 2 w 3137"/>
                <a:gd name="T23" fmla="*/ 1487 h 3136"/>
                <a:gd name="T24" fmla="*/ 2 w 3137"/>
                <a:gd name="T25" fmla="*/ 1587 h 3136"/>
                <a:gd name="T26" fmla="*/ 92 w 3137"/>
                <a:gd name="T27" fmla="*/ 2101 h 3136"/>
                <a:gd name="T28" fmla="*/ 403 w 3137"/>
                <a:gd name="T29" fmla="*/ 2619 h 3136"/>
                <a:gd name="T30" fmla="*/ 795 w 3137"/>
                <a:gd name="T31" fmla="*/ 2931 h 3136"/>
                <a:gd name="T32" fmla="*/ 1241 w 3137"/>
                <a:gd name="T33" fmla="*/ 3102 h 3136"/>
                <a:gd name="T34" fmla="*/ 1552 w 3137"/>
                <a:gd name="T35" fmla="*/ 3136 h 3136"/>
                <a:gd name="T36" fmla="*/ 1586 w 3137"/>
                <a:gd name="T37" fmla="*/ 3136 h 3136"/>
                <a:gd name="T38" fmla="*/ 1897 w 3137"/>
                <a:gd name="T39" fmla="*/ 3102 h 3136"/>
                <a:gd name="T40" fmla="*/ 2342 w 3137"/>
                <a:gd name="T41" fmla="*/ 2931 h 3136"/>
                <a:gd name="T42" fmla="*/ 1897 w 3137"/>
                <a:gd name="T43" fmla="*/ 2761 h 3136"/>
                <a:gd name="T44" fmla="*/ 1586 w 3137"/>
                <a:gd name="T45" fmla="*/ 2728 h 3136"/>
                <a:gd name="T46" fmla="*/ 1552 w 3137"/>
                <a:gd name="T47" fmla="*/ 2728 h 3136"/>
                <a:gd name="T48" fmla="*/ 1365 w 3137"/>
                <a:gd name="T49" fmla="*/ 2711 h 3136"/>
                <a:gd name="T50" fmla="*/ 1050 w 3137"/>
                <a:gd name="T51" fmla="*/ 2608 h 3136"/>
                <a:gd name="T52" fmla="*/ 782 w 3137"/>
                <a:gd name="T53" fmla="*/ 2422 h 3136"/>
                <a:gd name="T54" fmla="*/ 576 w 3137"/>
                <a:gd name="T55" fmla="*/ 2172 h 3136"/>
                <a:gd name="T56" fmla="*/ 446 w 3137"/>
                <a:gd name="T57" fmla="*/ 1868 h 3136"/>
                <a:gd name="T58" fmla="*/ 408 w 3137"/>
                <a:gd name="T59" fmla="*/ 1587 h 3136"/>
                <a:gd name="T60" fmla="*/ 409 w 3137"/>
                <a:gd name="T61" fmla="*/ 1508 h 3136"/>
                <a:gd name="T62" fmla="*/ 478 w 3137"/>
                <a:gd name="T63" fmla="*/ 1169 h 3136"/>
                <a:gd name="T64" fmla="*/ 638 w 3137"/>
                <a:gd name="T65" fmla="*/ 874 h 3136"/>
                <a:gd name="T66" fmla="*/ 874 w 3137"/>
                <a:gd name="T67" fmla="*/ 638 h 3136"/>
                <a:gd name="T68" fmla="*/ 1169 w 3137"/>
                <a:gd name="T69" fmla="*/ 477 h 3136"/>
                <a:gd name="T70" fmla="*/ 1509 w 3137"/>
                <a:gd name="T71" fmla="*/ 408 h 3136"/>
                <a:gd name="T72" fmla="*/ 1742 w 3137"/>
                <a:gd name="T73" fmla="*/ 419 h 3136"/>
                <a:gd name="T74" fmla="*/ 2060 w 3137"/>
                <a:gd name="T75" fmla="*/ 516 h 3136"/>
                <a:gd name="T76" fmla="*/ 2334 w 3137"/>
                <a:gd name="T77" fmla="*/ 694 h 3136"/>
                <a:gd name="T78" fmla="*/ 2547 w 3137"/>
                <a:gd name="T79" fmla="*/ 940 h 3136"/>
                <a:gd name="T80" fmla="*/ 2683 w 3137"/>
                <a:gd name="T81" fmla="*/ 1239 h 3136"/>
                <a:gd name="T82" fmla="*/ 2729 w 3137"/>
                <a:gd name="T83" fmla="*/ 1518 h 3136"/>
                <a:gd name="T84" fmla="*/ 2729 w 3137"/>
                <a:gd name="T85" fmla="*/ 1543 h 3136"/>
                <a:gd name="T86" fmla="*/ 2729 w 3137"/>
                <a:gd name="T87" fmla="*/ 1587 h 3136"/>
                <a:gd name="T88" fmla="*/ 3135 w 3137"/>
                <a:gd name="T89" fmla="*/ 1569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37" h="3136">
                  <a:moveTo>
                    <a:pt x="3137" y="1521"/>
                  </a:moveTo>
                  <a:lnTo>
                    <a:pt x="3135" y="1520"/>
                  </a:lnTo>
                  <a:lnTo>
                    <a:pt x="3135" y="1518"/>
                  </a:lnTo>
                  <a:lnTo>
                    <a:pt x="3131" y="1421"/>
                  </a:lnTo>
                  <a:lnTo>
                    <a:pt x="3101" y="1229"/>
                  </a:lnTo>
                  <a:lnTo>
                    <a:pt x="3049" y="1048"/>
                  </a:lnTo>
                  <a:lnTo>
                    <a:pt x="2977" y="875"/>
                  </a:lnTo>
                  <a:lnTo>
                    <a:pt x="2932" y="795"/>
                  </a:lnTo>
                  <a:lnTo>
                    <a:pt x="2932" y="793"/>
                  </a:lnTo>
                  <a:lnTo>
                    <a:pt x="2932" y="793"/>
                  </a:lnTo>
                  <a:lnTo>
                    <a:pt x="2881" y="707"/>
                  </a:lnTo>
                  <a:lnTo>
                    <a:pt x="2757" y="544"/>
                  </a:lnTo>
                  <a:lnTo>
                    <a:pt x="2616" y="399"/>
                  </a:lnTo>
                  <a:lnTo>
                    <a:pt x="2456" y="274"/>
                  </a:lnTo>
                  <a:lnTo>
                    <a:pt x="2280" y="169"/>
                  </a:lnTo>
                  <a:lnTo>
                    <a:pt x="2090" y="88"/>
                  </a:lnTo>
                  <a:lnTo>
                    <a:pt x="1889" y="32"/>
                  </a:lnTo>
                  <a:lnTo>
                    <a:pt x="1732" y="9"/>
                  </a:lnTo>
                  <a:lnTo>
                    <a:pt x="1624" y="2"/>
                  </a:lnTo>
                  <a:lnTo>
                    <a:pt x="1569" y="0"/>
                  </a:lnTo>
                  <a:lnTo>
                    <a:pt x="1489" y="2"/>
                  </a:lnTo>
                  <a:lnTo>
                    <a:pt x="1330" y="18"/>
                  </a:lnTo>
                  <a:lnTo>
                    <a:pt x="1176" y="49"/>
                  </a:lnTo>
                  <a:lnTo>
                    <a:pt x="1029" y="95"/>
                  </a:lnTo>
                  <a:lnTo>
                    <a:pt x="888" y="154"/>
                  </a:lnTo>
                  <a:lnTo>
                    <a:pt x="756" y="228"/>
                  </a:lnTo>
                  <a:lnTo>
                    <a:pt x="631" y="311"/>
                  </a:lnTo>
                  <a:lnTo>
                    <a:pt x="514" y="408"/>
                  </a:lnTo>
                  <a:lnTo>
                    <a:pt x="408" y="514"/>
                  </a:lnTo>
                  <a:lnTo>
                    <a:pt x="313" y="629"/>
                  </a:lnTo>
                  <a:lnTo>
                    <a:pt x="228" y="754"/>
                  </a:lnTo>
                  <a:lnTo>
                    <a:pt x="154" y="888"/>
                  </a:lnTo>
                  <a:lnTo>
                    <a:pt x="95" y="1029"/>
                  </a:lnTo>
                  <a:lnTo>
                    <a:pt x="49" y="1176"/>
                  </a:lnTo>
                  <a:lnTo>
                    <a:pt x="19" y="1330"/>
                  </a:lnTo>
                  <a:lnTo>
                    <a:pt x="2" y="1487"/>
                  </a:lnTo>
                  <a:lnTo>
                    <a:pt x="0" y="1569"/>
                  </a:lnTo>
                  <a:lnTo>
                    <a:pt x="0" y="1577"/>
                  </a:lnTo>
                  <a:lnTo>
                    <a:pt x="2" y="1587"/>
                  </a:lnTo>
                  <a:lnTo>
                    <a:pt x="4" y="1694"/>
                  </a:lnTo>
                  <a:lnTo>
                    <a:pt x="36" y="1903"/>
                  </a:lnTo>
                  <a:lnTo>
                    <a:pt x="92" y="2101"/>
                  </a:lnTo>
                  <a:lnTo>
                    <a:pt x="174" y="2288"/>
                  </a:lnTo>
                  <a:lnTo>
                    <a:pt x="278" y="2461"/>
                  </a:lnTo>
                  <a:lnTo>
                    <a:pt x="403" y="2619"/>
                  </a:lnTo>
                  <a:lnTo>
                    <a:pt x="547" y="2759"/>
                  </a:lnTo>
                  <a:lnTo>
                    <a:pt x="708" y="2879"/>
                  </a:lnTo>
                  <a:lnTo>
                    <a:pt x="795" y="2931"/>
                  </a:lnTo>
                  <a:lnTo>
                    <a:pt x="878" y="2977"/>
                  </a:lnTo>
                  <a:lnTo>
                    <a:pt x="1055" y="3051"/>
                  </a:lnTo>
                  <a:lnTo>
                    <a:pt x="1241" y="3102"/>
                  </a:lnTo>
                  <a:lnTo>
                    <a:pt x="1435" y="3131"/>
                  </a:lnTo>
                  <a:lnTo>
                    <a:pt x="1536" y="3136"/>
                  </a:lnTo>
                  <a:lnTo>
                    <a:pt x="1552" y="3136"/>
                  </a:lnTo>
                  <a:lnTo>
                    <a:pt x="1569" y="3136"/>
                  </a:lnTo>
                  <a:lnTo>
                    <a:pt x="1571" y="3136"/>
                  </a:lnTo>
                  <a:lnTo>
                    <a:pt x="1586" y="3136"/>
                  </a:lnTo>
                  <a:lnTo>
                    <a:pt x="1601" y="3136"/>
                  </a:lnTo>
                  <a:lnTo>
                    <a:pt x="1702" y="3131"/>
                  </a:lnTo>
                  <a:lnTo>
                    <a:pt x="1897" y="3102"/>
                  </a:lnTo>
                  <a:lnTo>
                    <a:pt x="2083" y="3051"/>
                  </a:lnTo>
                  <a:lnTo>
                    <a:pt x="2259" y="2977"/>
                  </a:lnTo>
                  <a:lnTo>
                    <a:pt x="2342" y="2931"/>
                  </a:lnTo>
                  <a:lnTo>
                    <a:pt x="2259" y="2887"/>
                  </a:lnTo>
                  <a:lnTo>
                    <a:pt x="2083" y="2813"/>
                  </a:lnTo>
                  <a:lnTo>
                    <a:pt x="1897" y="2761"/>
                  </a:lnTo>
                  <a:lnTo>
                    <a:pt x="1702" y="2733"/>
                  </a:lnTo>
                  <a:lnTo>
                    <a:pt x="1601" y="2728"/>
                  </a:lnTo>
                  <a:lnTo>
                    <a:pt x="1586" y="2728"/>
                  </a:lnTo>
                  <a:lnTo>
                    <a:pt x="1571" y="2728"/>
                  </a:lnTo>
                  <a:lnTo>
                    <a:pt x="1569" y="2728"/>
                  </a:lnTo>
                  <a:lnTo>
                    <a:pt x="1552" y="2728"/>
                  </a:lnTo>
                  <a:lnTo>
                    <a:pt x="1536" y="2728"/>
                  </a:lnTo>
                  <a:lnTo>
                    <a:pt x="1479" y="2726"/>
                  </a:lnTo>
                  <a:lnTo>
                    <a:pt x="1365" y="2711"/>
                  </a:lnTo>
                  <a:lnTo>
                    <a:pt x="1255" y="2687"/>
                  </a:lnTo>
                  <a:lnTo>
                    <a:pt x="1150" y="2652"/>
                  </a:lnTo>
                  <a:lnTo>
                    <a:pt x="1050" y="2608"/>
                  </a:lnTo>
                  <a:lnTo>
                    <a:pt x="955" y="2554"/>
                  </a:lnTo>
                  <a:lnTo>
                    <a:pt x="865" y="2492"/>
                  </a:lnTo>
                  <a:lnTo>
                    <a:pt x="782" y="2422"/>
                  </a:lnTo>
                  <a:lnTo>
                    <a:pt x="706" y="2346"/>
                  </a:lnTo>
                  <a:lnTo>
                    <a:pt x="636" y="2261"/>
                  </a:lnTo>
                  <a:lnTo>
                    <a:pt x="576" y="2172"/>
                  </a:lnTo>
                  <a:lnTo>
                    <a:pt x="524" y="2075"/>
                  </a:lnTo>
                  <a:lnTo>
                    <a:pt x="481" y="1974"/>
                  </a:lnTo>
                  <a:lnTo>
                    <a:pt x="446" y="1868"/>
                  </a:lnTo>
                  <a:lnTo>
                    <a:pt x="423" y="1759"/>
                  </a:lnTo>
                  <a:lnTo>
                    <a:pt x="410" y="1645"/>
                  </a:lnTo>
                  <a:lnTo>
                    <a:pt x="408" y="1587"/>
                  </a:lnTo>
                  <a:lnTo>
                    <a:pt x="408" y="1577"/>
                  </a:lnTo>
                  <a:lnTo>
                    <a:pt x="408" y="1569"/>
                  </a:lnTo>
                  <a:lnTo>
                    <a:pt x="409" y="1508"/>
                  </a:lnTo>
                  <a:lnTo>
                    <a:pt x="420" y="1392"/>
                  </a:lnTo>
                  <a:lnTo>
                    <a:pt x="444" y="1278"/>
                  </a:lnTo>
                  <a:lnTo>
                    <a:pt x="478" y="1169"/>
                  </a:lnTo>
                  <a:lnTo>
                    <a:pt x="521" y="1065"/>
                  </a:lnTo>
                  <a:lnTo>
                    <a:pt x="575" y="966"/>
                  </a:lnTo>
                  <a:lnTo>
                    <a:pt x="638" y="874"/>
                  </a:lnTo>
                  <a:lnTo>
                    <a:pt x="708" y="787"/>
                  </a:lnTo>
                  <a:lnTo>
                    <a:pt x="788" y="708"/>
                  </a:lnTo>
                  <a:lnTo>
                    <a:pt x="874" y="638"/>
                  </a:lnTo>
                  <a:lnTo>
                    <a:pt x="966" y="575"/>
                  </a:lnTo>
                  <a:lnTo>
                    <a:pt x="1065" y="521"/>
                  </a:lnTo>
                  <a:lnTo>
                    <a:pt x="1169" y="477"/>
                  </a:lnTo>
                  <a:lnTo>
                    <a:pt x="1278" y="444"/>
                  </a:lnTo>
                  <a:lnTo>
                    <a:pt x="1392" y="421"/>
                  </a:lnTo>
                  <a:lnTo>
                    <a:pt x="1509" y="408"/>
                  </a:lnTo>
                  <a:lnTo>
                    <a:pt x="1569" y="408"/>
                  </a:lnTo>
                  <a:lnTo>
                    <a:pt x="1627" y="408"/>
                  </a:lnTo>
                  <a:lnTo>
                    <a:pt x="1742" y="419"/>
                  </a:lnTo>
                  <a:lnTo>
                    <a:pt x="1851" y="442"/>
                  </a:lnTo>
                  <a:lnTo>
                    <a:pt x="1958" y="474"/>
                  </a:lnTo>
                  <a:lnTo>
                    <a:pt x="2060" y="516"/>
                  </a:lnTo>
                  <a:lnTo>
                    <a:pt x="2158" y="567"/>
                  </a:lnTo>
                  <a:lnTo>
                    <a:pt x="2249" y="626"/>
                  </a:lnTo>
                  <a:lnTo>
                    <a:pt x="2334" y="694"/>
                  </a:lnTo>
                  <a:lnTo>
                    <a:pt x="2411" y="769"/>
                  </a:lnTo>
                  <a:lnTo>
                    <a:pt x="2483" y="851"/>
                  </a:lnTo>
                  <a:lnTo>
                    <a:pt x="2547" y="940"/>
                  </a:lnTo>
                  <a:lnTo>
                    <a:pt x="2601" y="1035"/>
                  </a:lnTo>
                  <a:lnTo>
                    <a:pt x="2647" y="1134"/>
                  </a:lnTo>
                  <a:lnTo>
                    <a:pt x="2683" y="1239"/>
                  </a:lnTo>
                  <a:lnTo>
                    <a:pt x="2709" y="1347"/>
                  </a:lnTo>
                  <a:lnTo>
                    <a:pt x="2725" y="1461"/>
                  </a:lnTo>
                  <a:lnTo>
                    <a:pt x="2729" y="1518"/>
                  </a:lnTo>
                  <a:lnTo>
                    <a:pt x="2729" y="1518"/>
                  </a:lnTo>
                  <a:lnTo>
                    <a:pt x="2729" y="1520"/>
                  </a:lnTo>
                  <a:lnTo>
                    <a:pt x="2729" y="1543"/>
                  </a:lnTo>
                  <a:lnTo>
                    <a:pt x="2729" y="1569"/>
                  </a:lnTo>
                  <a:lnTo>
                    <a:pt x="2729" y="1577"/>
                  </a:lnTo>
                  <a:lnTo>
                    <a:pt x="2729" y="1587"/>
                  </a:lnTo>
                  <a:lnTo>
                    <a:pt x="3135" y="1587"/>
                  </a:lnTo>
                  <a:lnTo>
                    <a:pt x="3135" y="1577"/>
                  </a:lnTo>
                  <a:lnTo>
                    <a:pt x="3135" y="1569"/>
                  </a:lnTo>
                  <a:lnTo>
                    <a:pt x="3135" y="1544"/>
                  </a:lnTo>
                  <a:lnTo>
                    <a:pt x="3137" y="1521"/>
                  </a:lnTo>
                  <a:close/>
                </a:path>
              </a:pathLst>
            </a:custGeom>
            <a:solidFill>
              <a:srgbClr val="0D95B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-4712079" y="5473280"/>
              <a:ext cx="3282950" cy="1658938"/>
            </a:xfrm>
            <a:custGeom>
              <a:avLst/>
              <a:gdLst>
                <a:gd name="T0" fmla="*/ 5149 w 6203"/>
                <a:gd name="T1" fmla="*/ 85 h 3134"/>
                <a:gd name="T2" fmla="*/ 4668 w 6203"/>
                <a:gd name="T3" fmla="*/ 0 h 3134"/>
                <a:gd name="T4" fmla="*/ 4637 w 6203"/>
                <a:gd name="T5" fmla="*/ 406 h 3134"/>
                <a:gd name="T6" fmla="*/ 4726 w 6203"/>
                <a:gd name="T7" fmla="*/ 409 h 3134"/>
                <a:gd name="T8" fmla="*/ 5057 w 6203"/>
                <a:gd name="T9" fmla="*/ 485 h 3134"/>
                <a:gd name="T10" fmla="*/ 5345 w 6203"/>
                <a:gd name="T11" fmla="*/ 648 h 3134"/>
                <a:gd name="T12" fmla="*/ 5574 w 6203"/>
                <a:gd name="T13" fmla="*/ 882 h 3134"/>
                <a:gd name="T14" fmla="*/ 5728 w 6203"/>
                <a:gd name="T15" fmla="*/ 1174 h 3134"/>
                <a:gd name="T16" fmla="*/ 5795 w 6203"/>
                <a:gd name="T17" fmla="*/ 1508 h 3134"/>
                <a:gd name="T18" fmla="*/ 5784 w 6203"/>
                <a:gd name="T19" fmla="*/ 1744 h 3134"/>
                <a:gd name="T20" fmla="*/ 5682 w 6203"/>
                <a:gd name="T21" fmla="*/ 2071 h 3134"/>
                <a:gd name="T22" fmla="*/ 5495 w 6203"/>
                <a:gd name="T23" fmla="*/ 2347 h 3134"/>
                <a:gd name="T24" fmla="*/ 5238 w 6203"/>
                <a:gd name="T25" fmla="*/ 2560 h 3134"/>
                <a:gd name="T26" fmla="*/ 4926 w 6203"/>
                <a:gd name="T27" fmla="*/ 2691 h 3134"/>
                <a:gd name="T28" fmla="*/ 4637 w 6203"/>
                <a:gd name="T29" fmla="*/ 2728 h 3134"/>
                <a:gd name="T30" fmla="*/ 4635 w 6203"/>
                <a:gd name="T31" fmla="*/ 2728 h 3134"/>
                <a:gd name="T32" fmla="*/ 4350 w 6203"/>
                <a:gd name="T33" fmla="*/ 2694 h 3134"/>
                <a:gd name="T34" fmla="*/ 4044 w 6203"/>
                <a:gd name="T35" fmla="*/ 2567 h 3134"/>
                <a:gd name="T36" fmla="*/ 3789 w 6203"/>
                <a:gd name="T37" fmla="*/ 2363 h 3134"/>
                <a:gd name="T38" fmla="*/ 3600 w 6203"/>
                <a:gd name="T39" fmla="*/ 2095 h 3134"/>
                <a:gd name="T40" fmla="*/ 3492 w 6203"/>
                <a:gd name="T41" fmla="*/ 1780 h 3134"/>
                <a:gd name="T42" fmla="*/ 3475 w 6203"/>
                <a:gd name="T43" fmla="*/ 1608 h 3134"/>
                <a:gd name="T44" fmla="*/ 3474 w 6203"/>
                <a:gd name="T45" fmla="*/ 1547 h 3134"/>
                <a:gd name="T46" fmla="*/ 3474 w 6203"/>
                <a:gd name="T47" fmla="*/ 1520 h 3134"/>
                <a:gd name="T48" fmla="*/ 3436 w 6203"/>
                <a:gd name="T49" fmla="*/ 1301 h 3134"/>
                <a:gd name="T50" fmla="*/ 3190 w 6203"/>
                <a:gd name="T51" fmla="*/ 957 h 3134"/>
                <a:gd name="T52" fmla="*/ 2830 w 6203"/>
                <a:gd name="T53" fmla="*/ 802 h 3134"/>
                <a:gd name="T54" fmla="*/ 1582 w 6203"/>
                <a:gd name="T55" fmla="*/ 795 h 3134"/>
                <a:gd name="T56" fmla="*/ 2725 w 6203"/>
                <a:gd name="T57" fmla="*/ 1177 h 3134"/>
                <a:gd name="T58" fmla="*/ 2891 w 6203"/>
                <a:gd name="T59" fmla="*/ 1220 h 3134"/>
                <a:gd name="T60" fmla="*/ 3029 w 6203"/>
                <a:gd name="T61" fmla="*/ 1361 h 3134"/>
                <a:gd name="T62" fmla="*/ 3068 w 6203"/>
                <a:gd name="T63" fmla="*/ 1528 h 3134"/>
                <a:gd name="T64" fmla="*/ 3066 w 6203"/>
                <a:gd name="T65" fmla="*/ 1567 h 3134"/>
                <a:gd name="T66" fmla="*/ 3072 w 6203"/>
                <a:gd name="T67" fmla="*/ 1704 h 3134"/>
                <a:gd name="T68" fmla="*/ 3226 w 6203"/>
                <a:gd name="T69" fmla="*/ 2258 h 3134"/>
                <a:gd name="T70" fmla="*/ 3446 w 6203"/>
                <a:gd name="T71" fmla="*/ 2590 h 3134"/>
                <a:gd name="T72" fmla="*/ 3924 w 6203"/>
                <a:gd name="T73" fmla="*/ 2966 h 3134"/>
                <a:gd name="T74" fmla="*/ 4473 w 6203"/>
                <a:gd name="T75" fmla="*/ 3127 h 3134"/>
                <a:gd name="T76" fmla="*/ 4637 w 6203"/>
                <a:gd name="T77" fmla="*/ 3134 h 3134"/>
                <a:gd name="T78" fmla="*/ 4717 w 6203"/>
                <a:gd name="T79" fmla="*/ 3133 h 3134"/>
                <a:gd name="T80" fmla="*/ 5175 w 6203"/>
                <a:gd name="T81" fmla="*/ 3039 h 3134"/>
                <a:gd name="T82" fmla="*/ 5574 w 6203"/>
                <a:gd name="T83" fmla="*/ 2823 h 3134"/>
                <a:gd name="T84" fmla="*/ 5892 w 6203"/>
                <a:gd name="T85" fmla="*/ 2505 h 3134"/>
                <a:gd name="T86" fmla="*/ 6109 w 6203"/>
                <a:gd name="T87" fmla="*/ 2107 h 3134"/>
                <a:gd name="T88" fmla="*/ 6201 w 6203"/>
                <a:gd name="T89" fmla="*/ 1648 h 3134"/>
                <a:gd name="T90" fmla="*/ 6196 w 6203"/>
                <a:gd name="T91" fmla="*/ 1405 h 3134"/>
                <a:gd name="T92" fmla="*/ 6034 w 6203"/>
                <a:gd name="T93" fmla="*/ 856 h 3134"/>
                <a:gd name="T94" fmla="*/ 5659 w 6203"/>
                <a:gd name="T95" fmla="*/ 379 h 3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03" h="3134">
                  <a:moveTo>
                    <a:pt x="5408" y="203"/>
                  </a:moveTo>
                  <a:lnTo>
                    <a:pt x="5325" y="159"/>
                  </a:lnTo>
                  <a:lnTo>
                    <a:pt x="5149" y="85"/>
                  </a:lnTo>
                  <a:lnTo>
                    <a:pt x="4963" y="33"/>
                  </a:lnTo>
                  <a:lnTo>
                    <a:pt x="4768" y="5"/>
                  </a:lnTo>
                  <a:lnTo>
                    <a:pt x="4668" y="0"/>
                  </a:lnTo>
                  <a:lnTo>
                    <a:pt x="4652" y="0"/>
                  </a:lnTo>
                  <a:lnTo>
                    <a:pt x="4637" y="0"/>
                  </a:lnTo>
                  <a:lnTo>
                    <a:pt x="4637" y="406"/>
                  </a:lnTo>
                  <a:lnTo>
                    <a:pt x="4652" y="406"/>
                  </a:lnTo>
                  <a:lnTo>
                    <a:pt x="4668" y="408"/>
                  </a:lnTo>
                  <a:lnTo>
                    <a:pt x="4726" y="409"/>
                  </a:lnTo>
                  <a:lnTo>
                    <a:pt x="4841" y="425"/>
                  </a:lnTo>
                  <a:lnTo>
                    <a:pt x="4950" y="449"/>
                  </a:lnTo>
                  <a:lnTo>
                    <a:pt x="5057" y="485"/>
                  </a:lnTo>
                  <a:lnTo>
                    <a:pt x="5158" y="530"/>
                  </a:lnTo>
                  <a:lnTo>
                    <a:pt x="5254" y="585"/>
                  </a:lnTo>
                  <a:lnTo>
                    <a:pt x="5345" y="648"/>
                  </a:lnTo>
                  <a:lnTo>
                    <a:pt x="5428" y="718"/>
                  </a:lnTo>
                  <a:lnTo>
                    <a:pt x="5505" y="797"/>
                  </a:lnTo>
                  <a:lnTo>
                    <a:pt x="5574" y="882"/>
                  </a:lnTo>
                  <a:lnTo>
                    <a:pt x="5634" y="974"/>
                  </a:lnTo>
                  <a:lnTo>
                    <a:pt x="5686" y="1071"/>
                  </a:lnTo>
                  <a:lnTo>
                    <a:pt x="5728" y="1174"/>
                  </a:lnTo>
                  <a:lnTo>
                    <a:pt x="5761" y="1282"/>
                  </a:lnTo>
                  <a:lnTo>
                    <a:pt x="5784" y="1393"/>
                  </a:lnTo>
                  <a:lnTo>
                    <a:pt x="5795" y="1508"/>
                  </a:lnTo>
                  <a:lnTo>
                    <a:pt x="5795" y="1567"/>
                  </a:lnTo>
                  <a:lnTo>
                    <a:pt x="5795" y="1628"/>
                  </a:lnTo>
                  <a:lnTo>
                    <a:pt x="5784" y="1744"/>
                  </a:lnTo>
                  <a:lnTo>
                    <a:pt x="5759" y="1858"/>
                  </a:lnTo>
                  <a:lnTo>
                    <a:pt x="5726" y="1966"/>
                  </a:lnTo>
                  <a:lnTo>
                    <a:pt x="5682" y="2071"/>
                  </a:lnTo>
                  <a:lnTo>
                    <a:pt x="5628" y="2169"/>
                  </a:lnTo>
                  <a:lnTo>
                    <a:pt x="5567" y="2262"/>
                  </a:lnTo>
                  <a:lnTo>
                    <a:pt x="5495" y="2347"/>
                  </a:lnTo>
                  <a:lnTo>
                    <a:pt x="5417" y="2426"/>
                  </a:lnTo>
                  <a:lnTo>
                    <a:pt x="5331" y="2497"/>
                  </a:lnTo>
                  <a:lnTo>
                    <a:pt x="5238" y="2560"/>
                  </a:lnTo>
                  <a:lnTo>
                    <a:pt x="5139" y="2613"/>
                  </a:lnTo>
                  <a:lnTo>
                    <a:pt x="5035" y="2658"/>
                  </a:lnTo>
                  <a:lnTo>
                    <a:pt x="4926" y="2691"/>
                  </a:lnTo>
                  <a:lnTo>
                    <a:pt x="4814" y="2715"/>
                  </a:lnTo>
                  <a:lnTo>
                    <a:pt x="4696" y="2727"/>
                  </a:lnTo>
                  <a:lnTo>
                    <a:pt x="4637" y="2728"/>
                  </a:lnTo>
                  <a:lnTo>
                    <a:pt x="4637" y="2728"/>
                  </a:lnTo>
                  <a:lnTo>
                    <a:pt x="4637" y="2728"/>
                  </a:lnTo>
                  <a:lnTo>
                    <a:pt x="4635" y="2728"/>
                  </a:lnTo>
                  <a:lnTo>
                    <a:pt x="4576" y="2727"/>
                  </a:lnTo>
                  <a:lnTo>
                    <a:pt x="4461" y="2715"/>
                  </a:lnTo>
                  <a:lnTo>
                    <a:pt x="4350" y="2694"/>
                  </a:lnTo>
                  <a:lnTo>
                    <a:pt x="4244" y="2661"/>
                  </a:lnTo>
                  <a:lnTo>
                    <a:pt x="4141" y="2619"/>
                  </a:lnTo>
                  <a:lnTo>
                    <a:pt x="4044" y="2567"/>
                  </a:lnTo>
                  <a:lnTo>
                    <a:pt x="3953" y="2507"/>
                  </a:lnTo>
                  <a:lnTo>
                    <a:pt x="3867" y="2439"/>
                  </a:lnTo>
                  <a:lnTo>
                    <a:pt x="3789" y="2363"/>
                  </a:lnTo>
                  <a:lnTo>
                    <a:pt x="3718" y="2279"/>
                  </a:lnTo>
                  <a:lnTo>
                    <a:pt x="3655" y="2190"/>
                  </a:lnTo>
                  <a:lnTo>
                    <a:pt x="3600" y="2095"/>
                  </a:lnTo>
                  <a:lnTo>
                    <a:pt x="3554" y="1995"/>
                  </a:lnTo>
                  <a:lnTo>
                    <a:pt x="3518" y="1890"/>
                  </a:lnTo>
                  <a:lnTo>
                    <a:pt x="3492" y="1780"/>
                  </a:lnTo>
                  <a:lnTo>
                    <a:pt x="3478" y="1666"/>
                  </a:lnTo>
                  <a:lnTo>
                    <a:pt x="3475" y="1609"/>
                  </a:lnTo>
                  <a:lnTo>
                    <a:pt x="3475" y="1608"/>
                  </a:lnTo>
                  <a:lnTo>
                    <a:pt x="3474" y="1587"/>
                  </a:lnTo>
                  <a:lnTo>
                    <a:pt x="3474" y="1567"/>
                  </a:lnTo>
                  <a:lnTo>
                    <a:pt x="3474" y="1547"/>
                  </a:lnTo>
                  <a:lnTo>
                    <a:pt x="3475" y="1528"/>
                  </a:lnTo>
                  <a:lnTo>
                    <a:pt x="3474" y="1524"/>
                  </a:lnTo>
                  <a:lnTo>
                    <a:pt x="3474" y="1520"/>
                  </a:lnTo>
                  <a:lnTo>
                    <a:pt x="3472" y="1482"/>
                  </a:lnTo>
                  <a:lnTo>
                    <a:pt x="3462" y="1408"/>
                  </a:lnTo>
                  <a:lnTo>
                    <a:pt x="3436" y="1301"/>
                  </a:lnTo>
                  <a:lnTo>
                    <a:pt x="3376" y="1172"/>
                  </a:lnTo>
                  <a:lnTo>
                    <a:pt x="3294" y="1055"/>
                  </a:lnTo>
                  <a:lnTo>
                    <a:pt x="3190" y="957"/>
                  </a:lnTo>
                  <a:lnTo>
                    <a:pt x="3070" y="879"/>
                  </a:lnTo>
                  <a:lnTo>
                    <a:pt x="2938" y="825"/>
                  </a:lnTo>
                  <a:lnTo>
                    <a:pt x="2830" y="802"/>
                  </a:lnTo>
                  <a:lnTo>
                    <a:pt x="2755" y="795"/>
                  </a:lnTo>
                  <a:lnTo>
                    <a:pt x="2718" y="795"/>
                  </a:lnTo>
                  <a:lnTo>
                    <a:pt x="1582" y="795"/>
                  </a:lnTo>
                  <a:lnTo>
                    <a:pt x="0" y="795"/>
                  </a:lnTo>
                  <a:lnTo>
                    <a:pt x="0" y="1177"/>
                  </a:lnTo>
                  <a:lnTo>
                    <a:pt x="2725" y="1177"/>
                  </a:lnTo>
                  <a:lnTo>
                    <a:pt x="2761" y="1179"/>
                  </a:lnTo>
                  <a:lnTo>
                    <a:pt x="2829" y="1193"/>
                  </a:lnTo>
                  <a:lnTo>
                    <a:pt x="2891" y="1220"/>
                  </a:lnTo>
                  <a:lnTo>
                    <a:pt x="2947" y="1258"/>
                  </a:lnTo>
                  <a:lnTo>
                    <a:pt x="2993" y="1305"/>
                  </a:lnTo>
                  <a:lnTo>
                    <a:pt x="3029" y="1361"/>
                  </a:lnTo>
                  <a:lnTo>
                    <a:pt x="3055" y="1423"/>
                  </a:lnTo>
                  <a:lnTo>
                    <a:pt x="3066" y="1492"/>
                  </a:lnTo>
                  <a:lnTo>
                    <a:pt x="3068" y="1528"/>
                  </a:lnTo>
                  <a:lnTo>
                    <a:pt x="3068" y="1531"/>
                  </a:lnTo>
                  <a:lnTo>
                    <a:pt x="3066" y="1550"/>
                  </a:lnTo>
                  <a:lnTo>
                    <a:pt x="3066" y="1567"/>
                  </a:lnTo>
                  <a:lnTo>
                    <a:pt x="3066" y="1586"/>
                  </a:lnTo>
                  <a:lnTo>
                    <a:pt x="3068" y="1605"/>
                  </a:lnTo>
                  <a:lnTo>
                    <a:pt x="3072" y="1704"/>
                  </a:lnTo>
                  <a:lnTo>
                    <a:pt x="3101" y="1898"/>
                  </a:lnTo>
                  <a:lnTo>
                    <a:pt x="3153" y="2082"/>
                  </a:lnTo>
                  <a:lnTo>
                    <a:pt x="3226" y="2258"/>
                  </a:lnTo>
                  <a:lnTo>
                    <a:pt x="3271" y="2341"/>
                  </a:lnTo>
                  <a:lnTo>
                    <a:pt x="3322" y="2428"/>
                  </a:lnTo>
                  <a:lnTo>
                    <a:pt x="3446" y="2590"/>
                  </a:lnTo>
                  <a:lnTo>
                    <a:pt x="3589" y="2736"/>
                  </a:lnTo>
                  <a:lnTo>
                    <a:pt x="3748" y="2861"/>
                  </a:lnTo>
                  <a:lnTo>
                    <a:pt x="3924" y="2966"/>
                  </a:lnTo>
                  <a:lnTo>
                    <a:pt x="4113" y="3046"/>
                  </a:lnTo>
                  <a:lnTo>
                    <a:pt x="4314" y="3102"/>
                  </a:lnTo>
                  <a:lnTo>
                    <a:pt x="4473" y="3127"/>
                  </a:lnTo>
                  <a:lnTo>
                    <a:pt x="4581" y="3134"/>
                  </a:lnTo>
                  <a:lnTo>
                    <a:pt x="4635" y="3134"/>
                  </a:lnTo>
                  <a:lnTo>
                    <a:pt x="4637" y="3134"/>
                  </a:lnTo>
                  <a:lnTo>
                    <a:pt x="4637" y="3134"/>
                  </a:lnTo>
                  <a:lnTo>
                    <a:pt x="4637" y="3134"/>
                  </a:lnTo>
                  <a:lnTo>
                    <a:pt x="4717" y="3133"/>
                  </a:lnTo>
                  <a:lnTo>
                    <a:pt x="4876" y="3117"/>
                  </a:lnTo>
                  <a:lnTo>
                    <a:pt x="5028" y="3085"/>
                  </a:lnTo>
                  <a:lnTo>
                    <a:pt x="5175" y="3039"/>
                  </a:lnTo>
                  <a:lnTo>
                    <a:pt x="5316" y="2980"/>
                  </a:lnTo>
                  <a:lnTo>
                    <a:pt x="5449" y="2908"/>
                  </a:lnTo>
                  <a:lnTo>
                    <a:pt x="5574" y="2823"/>
                  </a:lnTo>
                  <a:lnTo>
                    <a:pt x="5690" y="2727"/>
                  </a:lnTo>
                  <a:lnTo>
                    <a:pt x="5797" y="2620"/>
                  </a:lnTo>
                  <a:lnTo>
                    <a:pt x="5892" y="2505"/>
                  </a:lnTo>
                  <a:lnTo>
                    <a:pt x="5977" y="2380"/>
                  </a:lnTo>
                  <a:lnTo>
                    <a:pt x="6049" y="2246"/>
                  </a:lnTo>
                  <a:lnTo>
                    <a:pt x="6109" y="2107"/>
                  </a:lnTo>
                  <a:lnTo>
                    <a:pt x="6154" y="1959"/>
                  </a:lnTo>
                  <a:lnTo>
                    <a:pt x="6186" y="1806"/>
                  </a:lnTo>
                  <a:lnTo>
                    <a:pt x="6201" y="1648"/>
                  </a:lnTo>
                  <a:lnTo>
                    <a:pt x="6203" y="1567"/>
                  </a:lnTo>
                  <a:lnTo>
                    <a:pt x="6203" y="1513"/>
                  </a:lnTo>
                  <a:lnTo>
                    <a:pt x="6196" y="1405"/>
                  </a:lnTo>
                  <a:lnTo>
                    <a:pt x="6171" y="1246"/>
                  </a:lnTo>
                  <a:lnTo>
                    <a:pt x="6115" y="1046"/>
                  </a:lnTo>
                  <a:lnTo>
                    <a:pt x="6034" y="856"/>
                  </a:lnTo>
                  <a:lnTo>
                    <a:pt x="5929" y="681"/>
                  </a:lnTo>
                  <a:lnTo>
                    <a:pt x="5804" y="521"/>
                  </a:lnTo>
                  <a:lnTo>
                    <a:pt x="5659" y="379"/>
                  </a:lnTo>
                  <a:lnTo>
                    <a:pt x="5496" y="256"/>
                  </a:lnTo>
                  <a:lnTo>
                    <a:pt x="5408" y="203"/>
                  </a:lnTo>
                  <a:close/>
                </a:path>
              </a:pathLst>
            </a:custGeom>
            <a:solidFill>
              <a:srgbClr val="EBCB3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-1660110" y="2587206"/>
              <a:ext cx="828675" cy="1658938"/>
            </a:xfrm>
            <a:custGeom>
              <a:avLst/>
              <a:gdLst>
                <a:gd name="T0" fmla="*/ 1 w 1566"/>
                <a:gd name="T1" fmla="*/ 1621 h 3134"/>
                <a:gd name="T2" fmla="*/ 32 w 1566"/>
                <a:gd name="T3" fmla="*/ 1888 h 3134"/>
                <a:gd name="T4" fmla="*/ 170 w 1566"/>
                <a:gd name="T5" fmla="*/ 2278 h 3134"/>
                <a:gd name="T6" fmla="*/ 399 w 1566"/>
                <a:gd name="T7" fmla="*/ 2613 h 3134"/>
                <a:gd name="T8" fmla="*/ 707 w 1566"/>
                <a:gd name="T9" fmla="*/ 2878 h 3134"/>
                <a:gd name="T10" fmla="*/ 795 w 1566"/>
                <a:gd name="T11" fmla="*/ 2931 h 3134"/>
                <a:gd name="T12" fmla="*/ 953 w 1566"/>
                <a:gd name="T13" fmla="*/ 3008 h 3134"/>
                <a:gd name="T14" fmla="*/ 1162 w 1566"/>
                <a:gd name="T15" fmla="*/ 3082 h 3134"/>
                <a:gd name="T16" fmla="*/ 1458 w 1566"/>
                <a:gd name="T17" fmla="*/ 3131 h 3134"/>
                <a:gd name="T18" fmla="*/ 1552 w 1566"/>
                <a:gd name="T19" fmla="*/ 3134 h 3134"/>
                <a:gd name="T20" fmla="*/ 1566 w 1566"/>
                <a:gd name="T21" fmla="*/ 2728 h 3134"/>
                <a:gd name="T22" fmla="*/ 1536 w 1566"/>
                <a:gd name="T23" fmla="*/ 2726 h 3134"/>
                <a:gd name="T24" fmla="*/ 1535 w 1566"/>
                <a:gd name="T25" fmla="*/ 2726 h 3134"/>
                <a:gd name="T26" fmla="*/ 1357 w 1566"/>
                <a:gd name="T27" fmla="*/ 2709 h 3134"/>
                <a:gd name="T28" fmla="*/ 1136 w 1566"/>
                <a:gd name="T29" fmla="*/ 2644 h 3134"/>
                <a:gd name="T30" fmla="*/ 934 w 1566"/>
                <a:gd name="T31" fmla="*/ 2539 h 3134"/>
                <a:gd name="T32" fmla="*/ 759 w 1566"/>
                <a:gd name="T33" fmla="*/ 2398 h 3134"/>
                <a:gd name="T34" fmla="*/ 613 w 1566"/>
                <a:gd name="T35" fmla="*/ 2227 h 3134"/>
                <a:gd name="T36" fmla="*/ 502 w 1566"/>
                <a:gd name="T37" fmla="*/ 2029 h 3134"/>
                <a:gd name="T38" fmla="*/ 432 w 1566"/>
                <a:gd name="T39" fmla="*/ 1810 h 3134"/>
                <a:gd name="T40" fmla="*/ 406 w 1566"/>
                <a:gd name="T41" fmla="*/ 1574 h 3134"/>
                <a:gd name="T42" fmla="*/ 412 w 1566"/>
                <a:gd name="T43" fmla="*/ 1456 h 3134"/>
                <a:gd name="T44" fmla="*/ 453 w 1566"/>
                <a:gd name="T45" fmla="*/ 1242 h 3134"/>
                <a:gd name="T46" fmla="*/ 533 w 1566"/>
                <a:gd name="T47" fmla="*/ 1043 h 3134"/>
                <a:gd name="T48" fmla="*/ 646 w 1566"/>
                <a:gd name="T49" fmla="*/ 863 h 3134"/>
                <a:gd name="T50" fmla="*/ 789 w 1566"/>
                <a:gd name="T51" fmla="*/ 708 h 3134"/>
                <a:gd name="T52" fmla="*/ 959 w 1566"/>
                <a:gd name="T53" fmla="*/ 580 h 3134"/>
                <a:gd name="T54" fmla="*/ 1149 w 1566"/>
                <a:gd name="T55" fmla="*/ 485 h 3134"/>
                <a:gd name="T56" fmla="*/ 1357 w 1566"/>
                <a:gd name="T57" fmla="*/ 424 h 3134"/>
                <a:gd name="T58" fmla="*/ 1523 w 1566"/>
                <a:gd name="T59" fmla="*/ 407 h 3134"/>
                <a:gd name="T60" fmla="*/ 1566 w 1566"/>
                <a:gd name="T61" fmla="*/ 407 h 3134"/>
                <a:gd name="T62" fmla="*/ 1486 w 1566"/>
                <a:gd name="T63" fmla="*/ 1 h 3134"/>
                <a:gd name="T64" fmla="*/ 1175 w 1566"/>
                <a:gd name="T65" fmla="*/ 49 h 3134"/>
                <a:gd name="T66" fmla="*/ 887 w 1566"/>
                <a:gd name="T67" fmla="*/ 154 h 3134"/>
                <a:gd name="T68" fmla="*/ 629 w 1566"/>
                <a:gd name="T69" fmla="*/ 312 h 3134"/>
                <a:gd name="T70" fmla="*/ 406 w 1566"/>
                <a:gd name="T71" fmla="*/ 514 h 3134"/>
                <a:gd name="T72" fmla="*/ 226 w 1566"/>
                <a:gd name="T73" fmla="*/ 755 h 3134"/>
                <a:gd name="T74" fmla="*/ 95 w 1566"/>
                <a:gd name="T75" fmla="*/ 1029 h 3134"/>
                <a:gd name="T76" fmla="*/ 17 w 1566"/>
                <a:gd name="T77" fmla="*/ 1329 h 3134"/>
                <a:gd name="T78" fmla="*/ 0 w 1566"/>
                <a:gd name="T79" fmla="*/ 1567 h 3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66" h="3134">
                  <a:moveTo>
                    <a:pt x="0" y="1567"/>
                  </a:moveTo>
                  <a:lnTo>
                    <a:pt x="1" y="1621"/>
                  </a:lnTo>
                  <a:lnTo>
                    <a:pt x="9" y="1729"/>
                  </a:lnTo>
                  <a:lnTo>
                    <a:pt x="32" y="1888"/>
                  </a:lnTo>
                  <a:lnTo>
                    <a:pt x="88" y="2089"/>
                  </a:lnTo>
                  <a:lnTo>
                    <a:pt x="170" y="2278"/>
                  </a:lnTo>
                  <a:lnTo>
                    <a:pt x="274" y="2453"/>
                  </a:lnTo>
                  <a:lnTo>
                    <a:pt x="399" y="2613"/>
                  </a:lnTo>
                  <a:lnTo>
                    <a:pt x="544" y="2755"/>
                  </a:lnTo>
                  <a:lnTo>
                    <a:pt x="707" y="2878"/>
                  </a:lnTo>
                  <a:lnTo>
                    <a:pt x="795" y="2931"/>
                  </a:lnTo>
                  <a:lnTo>
                    <a:pt x="795" y="2931"/>
                  </a:lnTo>
                  <a:lnTo>
                    <a:pt x="872" y="2972"/>
                  </a:lnTo>
                  <a:lnTo>
                    <a:pt x="953" y="3008"/>
                  </a:lnTo>
                  <a:lnTo>
                    <a:pt x="1021" y="3036"/>
                  </a:lnTo>
                  <a:lnTo>
                    <a:pt x="1162" y="3082"/>
                  </a:lnTo>
                  <a:lnTo>
                    <a:pt x="1307" y="3113"/>
                  </a:lnTo>
                  <a:lnTo>
                    <a:pt x="1458" y="3131"/>
                  </a:lnTo>
                  <a:lnTo>
                    <a:pt x="1536" y="3134"/>
                  </a:lnTo>
                  <a:lnTo>
                    <a:pt x="1552" y="3134"/>
                  </a:lnTo>
                  <a:lnTo>
                    <a:pt x="1566" y="3134"/>
                  </a:lnTo>
                  <a:lnTo>
                    <a:pt x="1566" y="2728"/>
                  </a:lnTo>
                  <a:lnTo>
                    <a:pt x="1550" y="2728"/>
                  </a:lnTo>
                  <a:lnTo>
                    <a:pt x="1536" y="2726"/>
                  </a:lnTo>
                  <a:lnTo>
                    <a:pt x="1536" y="2726"/>
                  </a:lnTo>
                  <a:lnTo>
                    <a:pt x="1535" y="2726"/>
                  </a:lnTo>
                  <a:lnTo>
                    <a:pt x="1476" y="2725"/>
                  </a:lnTo>
                  <a:lnTo>
                    <a:pt x="1357" y="2709"/>
                  </a:lnTo>
                  <a:lnTo>
                    <a:pt x="1244" y="2682"/>
                  </a:lnTo>
                  <a:lnTo>
                    <a:pt x="1136" y="2644"/>
                  </a:lnTo>
                  <a:lnTo>
                    <a:pt x="1032" y="2597"/>
                  </a:lnTo>
                  <a:lnTo>
                    <a:pt x="934" y="2539"/>
                  </a:lnTo>
                  <a:lnTo>
                    <a:pt x="842" y="2473"/>
                  </a:lnTo>
                  <a:lnTo>
                    <a:pt x="759" y="2398"/>
                  </a:lnTo>
                  <a:lnTo>
                    <a:pt x="681" y="2316"/>
                  </a:lnTo>
                  <a:lnTo>
                    <a:pt x="613" y="2227"/>
                  </a:lnTo>
                  <a:lnTo>
                    <a:pt x="553" y="2131"/>
                  </a:lnTo>
                  <a:lnTo>
                    <a:pt x="502" y="2029"/>
                  </a:lnTo>
                  <a:lnTo>
                    <a:pt x="462" y="1922"/>
                  </a:lnTo>
                  <a:lnTo>
                    <a:pt x="432" y="1810"/>
                  </a:lnTo>
                  <a:lnTo>
                    <a:pt x="413" y="1693"/>
                  </a:lnTo>
                  <a:lnTo>
                    <a:pt x="406" y="1574"/>
                  </a:lnTo>
                  <a:lnTo>
                    <a:pt x="409" y="1512"/>
                  </a:lnTo>
                  <a:lnTo>
                    <a:pt x="412" y="1456"/>
                  </a:lnTo>
                  <a:lnTo>
                    <a:pt x="428" y="1347"/>
                  </a:lnTo>
                  <a:lnTo>
                    <a:pt x="453" y="1242"/>
                  </a:lnTo>
                  <a:lnTo>
                    <a:pt x="488" y="1139"/>
                  </a:lnTo>
                  <a:lnTo>
                    <a:pt x="533" y="1043"/>
                  </a:lnTo>
                  <a:lnTo>
                    <a:pt x="586" y="950"/>
                  </a:lnTo>
                  <a:lnTo>
                    <a:pt x="646" y="863"/>
                  </a:lnTo>
                  <a:lnTo>
                    <a:pt x="714" y="783"/>
                  </a:lnTo>
                  <a:lnTo>
                    <a:pt x="789" y="708"/>
                  </a:lnTo>
                  <a:lnTo>
                    <a:pt x="871" y="640"/>
                  </a:lnTo>
                  <a:lnTo>
                    <a:pt x="959" y="580"/>
                  </a:lnTo>
                  <a:lnTo>
                    <a:pt x="1051" y="528"/>
                  </a:lnTo>
                  <a:lnTo>
                    <a:pt x="1149" y="485"/>
                  </a:lnTo>
                  <a:lnTo>
                    <a:pt x="1251" y="450"/>
                  </a:lnTo>
                  <a:lnTo>
                    <a:pt x="1357" y="424"/>
                  </a:lnTo>
                  <a:lnTo>
                    <a:pt x="1467" y="410"/>
                  </a:lnTo>
                  <a:lnTo>
                    <a:pt x="1523" y="407"/>
                  </a:lnTo>
                  <a:lnTo>
                    <a:pt x="1545" y="407"/>
                  </a:lnTo>
                  <a:lnTo>
                    <a:pt x="1566" y="407"/>
                  </a:lnTo>
                  <a:lnTo>
                    <a:pt x="1566" y="0"/>
                  </a:lnTo>
                  <a:lnTo>
                    <a:pt x="1486" y="1"/>
                  </a:lnTo>
                  <a:lnTo>
                    <a:pt x="1327" y="17"/>
                  </a:lnTo>
                  <a:lnTo>
                    <a:pt x="1175" y="49"/>
                  </a:lnTo>
                  <a:lnTo>
                    <a:pt x="1028" y="95"/>
                  </a:lnTo>
                  <a:lnTo>
                    <a:pt x="887" y="154"/>
                  </a:lnTo>
                  <a:lnTo>
                    <a:pt x="754" y="227"/>
                  </a:lnTo>
                  <a:lnTo>
                    <a:pt x="629" y="312"/>
                  </a:lnTo>
                  <a:lnTo>
                    <a:pt x="512" y="407"/>
                  </a:lnTo>
                  <a:lnTo>
                    <a:pt x="406" y="514"/>
                  </a:lnTo>
                  <a:lnTo>
                    <a:pt x="311" y="630"/>
                  </a:lnTo>
                  <a:lnTo>
                    <a:pt x="226" y="755"/>
                  </a:lnTo>
                  <a:lnTo>
                    <a:pt x="154" y="889"/>
                  </a:lnTo>
                  <a:lnTo>
                    <a:pt x="95" y="1029"/>
                  </a:lnTo>
                  <a:lnTo>
                    <a:pt x="49" y="1175"/>
                  </a:lnTo>
                  <a:lnTo>
                    <a:pt x="17" y="1329"/>
                  </a:lnTo>
                  <a:lnTo>
                    <a:pt x="1" y="1486"/>
                  </a:lnTo>
                  <a:lnTo>
                    <a:pt x="0" y="1567"/>
                  </a:lnTo>
                  <a:close/>
                </a:path>
              </a:pathLst>
            </a:custGeom>
            <a:solidFill>
              <a:srgbClr val="C1301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-829849" y="2587206"/>
              <a:ext cx="2451100" cy="1236663"/>
            </a:xfrm>
            <a:custGeom>
              <a:avLst/>
              <a:gdLst>
                <a:gd name="T0" fmla="*/ 1945 w 4632"/>
                <a:gd name="T1" fmla="*/ 1954 h 2337"/>
                <a:gd name="T2" fmla="*/ 1906 w 4632"/>
                <a:gd name="T3" fmla="*/ 1952 h 2337"/>
                <a:gd name="T4" fmla="*/ 1831 w 4632"/>
                <a:gd name="T5" fmla="*/ 1937 h 2337"/>
                <a:gd name="T6" fmla="*/ 1763 w 4632"/>
                <a:gd name="T7" fmla="*/ 1908 h 2337"/>
                <a:gd name="T8" fmla="*/ 1703 w 4632"/>
                <a:gd name="T9" fmla="*/ 1866 h 2337"/>
                <a:gd name="T10" fmla="*/ 1653 w 4632"/>
                <a:gd name="T11" fmla="*/ 1814 h 2337"/>
                <a:gd name="T12" fmla="*/ 1612 w 4632"/>
                <a:gd name="T13" fmla="*/ 1754 h 2337"/>
                <a:gd name="T14" fmla="*/ 1584 w 4632"/>
                <a:gd name="T15" fmla="*/ 1685 h 2337"/>
                <a:gd name="T16" fmla="*/ 1569 w 4632"/>
                <a:gd name="T17" fmla="*/ 1610 h 2337"/>
                <a:gd name="T18" fmla="*/ 1568 w 4632"/>
                <a:gd name="T19" fmla="*/ 1571 h 2337"/>
                <a:gd name="T20" fmla="*/ 1568 w 4632"/>
                <a:gd name="T21" fmla="*/ 1567 h 2337"/>
                <a:gd name="T22" fmla="*/ 1565 w 4632"/>
                <a:gd name="T23" fmla="*/ 1462 h 2337"/>
                <a:gd name="T24" fmla="*/ 1537 w 4632"/>
                <a:gd name="T25" fmla="*/ 1259 h 2337"/>
                <a:gd name="T26" fmla="*/ 1486 w 4632"/>
                <a:gd name="T27" fmla="*/ 1065 h 2337"/>
                <a:gd name="T28" fmla="*/ 1411 w 4632"/>
                <a:gd name="T29" fmla="*/ 882 h 2337"/>
                <a:gd name="T30" fmla="*/ 1365 w 4632"/>
                <a:gd name="T31" fmla="*/ 796 h 2337"/>
                <a:gd name="T32" fmla="*/ 1311 w 4632"/>
                <a:gd name="T33" fmla="*/ 708 h 2337"/>
                <a:gd name="T34" fmla="*/ 1189 w 4632"/>
                <a:gd name="T35" fmla="*/ 545 h 2337"/>
                <a:gd name="T36" fmla="*/ 1047 w 4632"/>
                <a:gd name="T37" fmla="*/ 400 h 2337"/>
                <a:gd name="T38" fmla="*/ 887 w 4632"/>
                <a:gd name="T39" fmla="*/ 273 h 2337"/>
                <a:gd name="T40" fmla="*/ 711 w 4632"/>
                <a:gd name="T41" fmla="*/ 168 h 2337"/>
                <a:gd name="T42" fmla="*/ 523 w 4632"/>
                <a:gd name="T43" fmla="*/ 88 h 2337"/>
                <a:gd name="T44" fmla="*/ 321 w 4632"/>
                <a:gd name="T45" fmla="*/ 32 h 2337"/>
                <a:gd name="T46" fmla="*/ 163 w 4632"/>
                <a:gd name="T47" fmla="*/ 7 h 2337"/>
                <a:gd name="T48" fmla="*/ 55 w 4632"/>
                <a:gd name="T49" fmla="*/ 0 h 2337"/>
                <a:gd name="T50" fmla="*/ 0 w 4632"/>
                <a:gd name="T51" fmla="*/ 0 h 2337"/>
                <a:gd name="T52" fmla="*/ 0 w 4632"/>
                <a:gd name="T53" fmla="*/ 407 h 2337"/>
                <a:gd name="T54" fmla="*/ 61 w 4632"/>
                <a:gd name="T55" fmla="*/ 407 h 2337"/>
                <a:gd name="T56" fmla="*/ 177 w 4632"/>
                <a:gd name="T57" fmla="*/ 420 h 2337"/>
                <a:gd name="T58" fmla="*/ 291 w 4632"/>
                <a:gd name="T59" fmla="*/ 443 h 2337"/>
                <a:gd name="T60" fmla="*/ 400 w 4632"/>
                <a:gd name="T61" fmla="*/ 476 h 2337"/>
                <a:gd name="T62" fmla="*/ 504 w 4632"/>
                <a:gd name="T63" fmla="*/ 521 h 2337"/>
                <a:gd name="T64" fmla="*/ 602 w 4632"/>
                <a:gd name="T65" fmla="*/ 574 h 2337"/>
                <a:gd name="T66" fmla="*/ 695 w 4632"/>
                <a:gd name="T67" fmla="*/ 637 h 2337"/>
                <a:gd name="T68" fmla="*/ 780 w 4632"/>
                <a:gd name="T69" fmla="*/ 708 h 2337"/>
                <a:gd name="T70" fmla="*/ 859 w 4632"/>
                <a:gd name="T71" fmla="*/ 787 h 2337"/>
                <a:gd name="T72" fmla="*/ 930 w 4632"/>
                <a:gd name="T73" fmla="*/ 873 h 2337"/>
                <a:gd name="T74" fmla="*/ 993 w 4632"/>
                <a:gd name="T75" fmla="*/ 965 h 2337"/>
                <a:gd name="T76" fmla="*/ 1047 w 4632"/>
                <a:gd name="T77" fmla="*/ 1063 h 2337"/>
                <a:gd name="T78" fmla="*/ 1091 w 4632"/>
                <a:gd name="T79" fmla="*/ 1168 h 2337"/>
                <a:gd name="T80" fmla="*/ 1124 w 4632"/>
                <a:gd name="T81" fmla="*/ 1276 h 2337"/>
                <a:gd name="T82" fmla="*/ 1147 w 4632"/>
                <a:gd name="T83" fmla="*/ 1390 h 2337"/>
                <a:gd name="T84" fmla="*/ 1160 w 4632"/>
                <a:gd name="T85" fmla="*/ 1506 h 2337"/>
                <a:gd name="T86" fmla="*/ 1160 w 4632"/>
                <a:gd name="T87" fmla="*/ 1567 h 2337"/>
                <a:gd name="T88" fmla="*/ 1160 w 4632"/>
                <a:gd name="T89" fmla="*/ 1568 h 2337"/>
                <a:gd name="T90" fmla="*/ 1162 w 4632"/>
                <a:gd name="T91" fmla="*/ 1649 h 2337"/>
                <a:gd name="T92" fmla="*/ 1169 w 4632"/>
                <a:gd name="T93" fmla="*/ 1728 h 2337"/>
                <a:gd name="T94" fmla="*/ 1178 w 4632"/>
                <a:gd name="T95" fmla="*/ 1793 h 2337"/>
                <a:gd name="T96" fmla="*/ 1214 w 4632"/>
                <a:gd name="T97" fmla="*/ 1912 h 2337"/>
                <a:gd name="T98" fmla="*/ 1270 w 4632"/>
                <a:gd name="T99" fmla="*/ 2023 h 2337"/>
                <a:gd name="T100" fmla="*/ 1345 w 4632"/>
                <a:gd name="T101" fmla="*/ 2119 h 2337"/>
                <a:gd name="T102" fmla="*/ 1435 w 4632"/>
                <a:gd name="T103" fmla="*/ 2201 h 2337"/>
                <a:gd name="T104" fmla="*/ 1539 w 4632"/>
                <a:gd name="T105" fmla="*/ 2266 h 2337"/>
                <a:gd name="T106" fmla="*/ 1654 w 4632"/>
                <a:gd name="T107" fmla="*/ 2311 h 2337"/>
                <a:gd name="T108" fmla="*/ 1778 w 4632"/>
                <a:gd name="T109" fmla="*/ 2334 h 2337"/>
                <a:gd name="T110" fmla="*/ 1843 w 4632"/>
                <a:gd name="T111" fmla="*/ 2337 h 2337"/>
                <a:gd name="T112" fmla="*/ 4632 w 4632"/>
                <a:gd name="T113" fmla="*/ 2337 h 2337"/>
                <a:gd name="T114" fmla="*/ 4632 w 4632"/>
                <a:gd name="T115" fmla="*/ 1954 h 2337"/>
                <a:gd name="T116" fmla="*/ 1945 w 4632"/>
                <a:gd name="T117" fmla="*/ 1954 h 2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632" h="2337">
                  <a:moveTo>
                    <a:pt x="1945" y="1954"/>
                  </a:moveTo>
                  <a:lnTo>
                    <a:pt x="1906" y="1952"/>
                  </a:lnTo>
                  <a:lnTo>
                    <a:pt x="1831" y="1937"/>
                  </a:lnTo>
                  <a:lnTo>
                    <a:pt x="1763" y="1908"/>
                  </a:lnTo>
                  <a:lnTo>
                    <a:pt x="1703" y="1866"/>
                  </a:lnTo>
                  <a:lnTo>
                    <a:pt x="1653" y="1814"/>
                  </a:lnTo>
                  <a:lnTo>
                    <a:pt x="1612" y="1754"/>
                  </a:lnTo>
                  <a:lnTo>
                    <a:pt x="1584" y="1685"/>
                  </a:lnTo>
                  <a:lnTo>
                    <a:pt x="1569" y="1610"/>
                  </a:lnTo>
                  <a:lnTo>
                    <a:pt x="1568" y="1571"/>
                  </a:lnTo>
                  <a:lnTo>
                    <a:pt x="1568" y="1567"/>
                  </a:lnTo>
                  <a:lnTo>
                    <a:pt x="1565" y="1462"/>
                  </a:lnTo>
                  <a:lnTo>
                    <a:pt x="1537" y="1259"/>
                  </a:lnTo>
                  <a:lnTo>
                    <a:pt x="1486" y="1065"/>
                  </a:lnTo>
                  <a:lnTo>
                    <a:pt x="1411" y="882"/>
                  </a:lnTo>
                  <a:lnTo>
                    <a:pt x="1365" y="796"/>
                  </a:lnTo>
                  <a:lnTo>
                    <a:pt x="1311" y="708"/>
                  </a:lnTo>
                  <a:lnTo>
                    <a:pt x="1189" y="545"/>
                  </a:lnTo>
                  <a:lnTo>
                    <a:pt x="1047" y="400"/>
                  </a:lnTo>
                  <a:lnTo>
                    <a:pt x="887" y="273"/>
                  </a:lnTo>
                  <a:lnTo>
                    <a:pt x="711" y="168"/>
                  </a:lnTo>
                  <a:lnTo>
                    <a:pt x="523" y="88"/>
                  </a:lnTo>
                  <a:lnTo>
                    <a:pt x="321" y="32"/>
                  </a:lnTo>
                  <a:lnTo>
                    <a:pt x="163" y="7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407"/>
                  </a:lnTo>
                  <a:lnTo>
                    <a:pt x="61" y="407"/>
                  </a:lnTo>
                  <a:lnTo>
                    <a:pt x="177" y="420"/>
                  </a:lnTo>
                  <a:lnTo>
                    <a:pt x="291" y="443"/>
                  </a:lnTo>
                  <a:lnTo>
                    <a:pt x="400" y="476"/>
                  </a:lnTo>
                  <a:lnTo>
                    <a:pt x="504" y="521"/>
                  </a:lnTo>
                  <a:lnTo>
                    <a:pt x="602" y="574"/>
                  </a:lnTo>
                  <a:lnTo>
                    <a:pt x="695" y="637"/>
                  </a:lnTo>
                  <a:lnTo>
                    <a:pt x="780" y="708"/>
                  </a:lnTo>
                  <a:lnTo>
                    <a:pt x="859" y="787"/>
                  </a:lnTo>
                  <a:lnTo>
                    <a:pt x="930" y="873"/>
                  </a:lnTo>
                  <a:lnTo>
                    <a:pt x="993" y="965"/>
                  </a:lnTo>
                  <a:lnTo>
                    <a:pt x="1047" y="1063"/>
                  </a:lnTo>
                  <a:lnTo>
                    <a:pt x="1091" y="1168"/>
                  </a:lnTo>
                  <a:lnTo>
                    <a:pt x="1124" y="1276"/>
                  </a:lnTo>
                  <a:lnTo>
                    <a:pt x="1147" y="1390"/>
                  </a:lnTo>
                  <a:lnTo>
                    <a:pt x="1160" y="1506"/>
                  </a:lnTo>
                  <a:lnTo>
                    <a:pt x="1160" y="1567"/>
                  </a:lnTo>
                  <a:lnTo>
                    <a:pt x="1160" y="1568"/>
                  </a:lnTo>
                  <a:lnTo>
                    <a:pt x="1162" y="1649"/>
                  </a:lnTo>
                  <a:lnTo>
                    <a:pt x="1169" y="1728"/>
                  </a:lnTo>
                  <a:lnTo>
                    <a:pt x="1178" y="1793"/>
                  </a:lnTo>
                  <a:lnTo>
                    <a:pt x="1214" y="1912"/>
                  </a:lnTo>
                  <a:lnTo>
                    <a:pt x="1270" y="2023"/>
                  </a:lnTo>
                  <a:lnTo>
                    <a:pt x="1345" y="2119"/>
                  </a:lnTo>
                  <a:lnTo>
                    <a:pt x="1435" y="2201"/>
                  </a:lnTo>
                  <a:lnTo>
                    <a:pt x="1539" y="2266"/>
                  </a:lnTo>
                  <a:lnTo>
                    <a:pt x="1654" y="2311"/>
                  </a:lnTo>
                  <a:lnTo>
                    <a:pt x="1778" y="2334"/>
                  </a:lnTo>
                  <a:lnTo>
                    <a:pt x="1843" y="2337"/>
                  </a:lnTo>
                  <a:lnTo>
                    <a:pt x="4632" y="2337"/>
                  </a:lnTo>
                  <a:lnTo>
                    <a:pt x="4632" y="1954"/>
                  </a:lnTo>
                  <a:lnTo>
                    <a:pt x="1945" y="1954"/>
                  </a:lnTo>
                  <a:close/>
                </a:path>
              </a:pathLst>
            </a:custGeom>
            <a:solidFill>
              <a:srgbClr val="C1301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-1696623" y="4030243"/>
              <a:ext cx="1658938" cy="1658938"/>
            </a:xfrm>
            <a:custGeom>
              <a:avLst/>
              <a:gdLst>
                <a:gd name="T0" fmla="*/ 2341 w 3136"/>
                <a:gd name="T1" fmla="*/ 203 h 3134"/>
                <a:gd name="T2" fmla="*/ 2285 w 3136"/>
                <a:gd name="T3" fmla="*/ 173 h 3134"/>
                <a:gd name="T4" fmla="*/ 2052 w 3136"/>
                <a:gd name="T5" fmla="*/ 75 h 3134"/>
                <a:gd name="T6" fmla="*/ 1865 w 3136"/>
                <a:gd name="T7" fmla="*/ 27 h 3134"/>
                <a:gd name="T8" fmla="*/ 1667 w 3136"/>
                <a:gd name="T9" fmla="*/ 1 h 3134"/>
                <a:gd name="T10" fmla="*/ 1584 w 3136"/>
                <a:gd name="T11" fmla="*/ 0 h 3134"/>
                <a:gd name="T12" fmla="*/ 1568 w 3136"/>
                <a:gd name="T13" fmla="*/ 406 h 3134"/>
                <a:gd name="T14" fmla="*/ 1600 w 3136"/>
                <a:gd name="T15" fmla="*/ 406 h 3134"/>
                <a:gd name="T16" fmla="*/ 1601 w 3136"/>
                <a:gd name="T17" fmla="*/ 406 h 3134"/>
                <a:gd name="T18" fmla="*/ 1774 w 3136"/>
                <a:gd name="T19" fmla="*/ 423 h 3134"/>
                <a:gd name="T20" fmla="*/ 1990 w 3136"/>
                <a:gd name="T21" fmla="*/ 485 h 3134"/>
                <a:gd name="T22" fmla="*/ 2187 w 3136"/>
                <a:gd name="T23" fmla="*/ 584 h 3134"/>
                <a:gd name="T24" fmla="*/ 2361 w 3136"/>
                <a:gd name="T25" fmla="*/ 718 h 3134"/>
                <a:gd name="T26" fmla="*/ 2505 w 3136"/>
                <a:gd name="T27" fmla="*/ 882 h 3134"/>
                <a:gd name="T28" fmla="*/ 2619 w 3136"/>
                <a:gd name="T29" fmla="*/ 1070 h 3134"/>
                <a:gd name="T30" fmla="*/ 2694 w 3136"/>
                <a:gd name="T31" fmla="*/ 1280 h 3134"/>
                <a:gd name="T32" fmla="*/ 2728 w 3136"/>
                <a:gd name="T33" fmla="*/ 1508 h 3134"/>
                <a:gd name="T34" fmla="*/ 2728 w 3136"/>
                <a:gd name="T35" fmla="*/ 1575 h 3134"/>
                <a:gd name="T36" fmla="*/ 2727 w 3136"/>
                <a:gd name="T37" fmla="*/ 1644 h 3134"/>
                <a:gd name="T38" fmla="*/ 2688 w 3136"/>
                <a:gd name="T39" fmla="*/ 1872 h 3134"/>
                <a:gd name="T40" fmla="*/ 2609 w 3136"/>
                <a:gd name="T41" fmla="*/ 2080 h 3134"/>
                <a:gd name="T42" fmla="*/ 2492 w 3136"/>
                <a:gd name="T43" fmla="*/ 2269 h 3134"/>
                <a:gd name="T44" fmla="*/ 2343 w 3136"/>
                <a:gd name="T45" fmla="*/ 2431 h 3134"/>
                <a:gd name="T46" fmla="*/ 2164 w 3136"/>
                <a:gd name="T47" fmla="*/ 2562 h 3134"/>
                <a:gd name="T48" fmla="*/ 1963 w 3136"/>
                <a:gd name="T49" fmla="*/ 2657 h 3134"/>
                <a:gd name="T50" fmla="*/ 1742 w 3136"/>
                <a:gd name="T51" fmla="*/ 2713 h 3134"/>
                <a:gd name="T52" fmla="*/ 1567 w 3136"/>
                <a:gd name="T53" fmla="*/ 2726 h 3134"/>
                <a:gd name="T54" fmla="*/ 1395 w 3136"/>
                <a:gd name="T55" fmla="*/ 2715 h 3134"/>
                <a:gd name="T56" fmla="*/ 1178 w 3136"/>
                <a:gd name="T57" fmla="*/ 2660 h 3134"/>
                <a:gd name="T58" fmla="*/ 979 w 3136"/>
                <a:gd name="T59" fmla="*/ 2567 h 3134"/>
                <a:gd name="T60" fmla="*/ 802 w 3136"/>
                <a:gd name="T61" fmla="*/ 2440 h 3134"/>
                <a:gd name="T62" fmla="*/ 654 w 3136"/>
                <a:gd name="T63" fmla="*/ 2283 h 3134"/>
                <a:gd name="T64" fmla="*/ 536 w 3136"/>
                <a:gd name="T65" fmla="*/ 2099 h 3134"/>
                <a:gd name="T66" fmla="*/ 452 w 3136"/>
                <a:gd name="T67" fmla="*/ 1895 h 3134"/>
                <a:gd name="T68" fmla="*/ 411 w 3136"/>
                <a:gd name="T69" fmla="*/ 1673 h 3134"/>
                <a:gd name="T70" fmla="*/ 408 w 3136"/>
                <a:gd name="T71" fmla="*/ 1614 h 3134"/>
                <a:gd name="T72" fmla="*/ 406 w 3136"/>
                <a:gd name="T73" fmla="*/ 1600 h 3134"/>
                <a:gd name="T74" fmla="*/ 0 w 3136"/>
                <a:gd name="T75" fmla="*/ 1585 h 3134"/>
                <a:gd name="T76" fmla="*/ 0 w 3136"/>
                <a:gd name="T77" fmla="*/ 1616 h 3134"/>
                <a:gd name="T78" fmla="*/ 5 w 3136"/>
                <a:gd name="T79" fmla="*/ 1715 h 3134"/>
                <a:gd name="T80" fmla="*/ 87 w 3136"/>
                <a:gd name="T81" fmla="*/ 2086 h 3134"/>
                <a:gd name="T82" fmla="*/ 203 w 3136"/>
                <a:gd name="T83" fmla="*/ 2341 h 3134"/>
                <a:gd name="T84" fmla="*/ 203 w 3136"/>
                <a:gd name="T85" fmla="*/ 2341 h 3134"/>
                <a:gd name="T86" fmla="*/ 379 w 3136"/>
                <a:gd name="T87" fmla="*/ 2590 h 3134"/>
                <a:gd name="T88" fmla="*/ 681 w 3136"/>
                <a:gd name="T89" fmla="*/ 2860 h 3134"/>
                <a:gd name="T90" fmla="*/ 1046 w 3136"/>
                <a:gd name="T91" fmla="*/ 3046 h 3134"/>
                <a:gd name="T92" fmla="*/ 1405 w 3136"/>
                <a:gd name="T93" fmla="*/ 3125 h 3134"/>
                <a:gd name="T94" fmla="*/ 1567 w 3136"/>
                <a:gd name="T95" fmla="*/ 3134 h 3134"/>
                <a:gd name="T96" fmla="*/ 1804 w 3136"/>
                <a:gd name="T97" fmla="*/ 3116 h 3134"/>
                <a:gd name="T98" fmla="*/ 2104 w 3136"/>
                <a:gd name="T99" fmla="*/ 3040 h 3134"/>
                <a:gd name="T100" fmla="*/ 2376 w 3136"/>
                <a:gd name="T101" fmla="*/ 2911 h 3134"/>
                <a:gd name="T102" fmla="*/ 2616 w 3136"/>
                <a:gd name="T103" fmla="*/ 2732 h 3134"/>
                <a:gd name="T104" fmla="*/ 2818 w 3136"/>
                <a:gd name="T105" fmla="*/ 2512 h 3134"/>
                <a:gd name="T106" fmla="*/ 2976 w 3136"/>
                <a:gd name="T107" fmla="*/ 2257 h 3134"/>
                <a:gd name="T108" fmla="*/ 3082 w 3136"/>
                <a:gd name="T109" fmla="*/ 1972 h 3134"/>
                <a:gd name="T110" fmla="*/ 3133 w 3136"/>
                <a:gd name="T111" fmla="*/ 1665 h 3134"/>
                <a:gd name="T112" fmla="*/ 3136 w 3136"/>
                <a:gd name="T113" fmla="*/ 1575 h 3134"/>
                <a:gd name="T114" fmla="*/ 3134 w 3136"/>
                <a:gd name="T115" fmla="*/ 1512 h 3134"/>
                <a:gd name="T116" fmla="*/ 3104 w 3136"/>
                <a:gd name="T117" fmla="*/ 1246 h 3134"/>
                <a:gd name="T118" fmla="*/ 2966 w 3136"/>
                <a:gd name="T119" fmla="*/ 855 h 3134"/>
                <a:gd name="T120" fmla="*/ 2737 w 3136"/>
                <a:gd name="T121" fmla="*/ 519 h 3134"/>
                <a:gd name="T122" fmla="*/ 2429 w 3136"/>
                <a:gd name="T123" fmla="*/ 255 h 3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36" h="3134">
                  <a:moveTo>
                    <a:pt x="2341" y="203"/>
                  </a:moveTo>
                  <a:lnTo>
                    <a:pt x="2341" y="203"/>
                  </a:lnTo>
                  <a:lnTo>
                    <a:pt x="2341" y="203"/>
                  </a:lnTo>
                  <a:lnTo>
                    <a:pt x="2285" y="173"/>
                  </a:lnTo>
                  <a:lnTo>
                    <a:pt x="2171" y="119"/>
                  </a:lnTo>
                  <a:lnTo>
                    <a:pt x="2052" y="75"/>
                  </a:lnTo>
                  <a:lnTo>
                    <a:pt x="1928" y="40"/>
                  </a:lnTo>
                  <a:lnTo>
                    <a:pt x="1865" y="27"/>
                  </a:lnTo>
                  <a:lnTo>
                    <a:pt x="1800" y="16"/>
                  </a:lnTo>
                  <a:lnTo>
                    <a:pt x="1667" y="1"/>
                  </a:lnTo>
                  <a:lnTo>
                    <a:pt x="1600" y="0"/>
                  </a:lnTo>
                  <a:lnTo>
                    <a:pt x="1584" y="0"/>
                  </a:lnTo>
                  <a:lnTo>
                    <a:pt x="1568" y="0"/>
                  </a:lnTo>
                  <a:lnTo>
                    <a:pt x="1568" y="406"/>
                  </a:lnTo>
                  <a:lnTo>
                    <a:pt x="1584" y="406"/>
                  </a:lnTo>
                  <a:lnTo>
                    <a:pt x="1600" y="406"/>
                  </a:lnTo>
                  <a:lnTo>
                    <a:pt x="1600" y="406"/>
                  </a:lnTo>
                  <a:lnTo>
                    <a:pt x="1601" y="406"/>
                  </a:lnTo>
                  <a:lnTo>
                    <a:pt x="1659" y="408"/>
                  </a:lnTo>
                  <a:lnTo>
                    <a:pt x="1774" y="423"/>
                  </a:lnTo>
                  <a:lnTo>
                    <a:pt x="1883" y="449"/>
                  </a:lnTo>
                  <a:lnTo>
                    <a:pt x="1990" y="485"/>
                  </a:lnTo>
                  <a:lnTo>
                    <a:pt x="2092" y="529"/>
                  </a:lnTo>
                  <a:lnTo>
                    <a:pt x="2187" y="584"/>
                  </a:lnTo>
                  <a:lnTo>
                    <a:pt x="2278" y="647"/>
                  </a:lnTo>
                  <a:lnTo>
                    <a:pt x="2361" y="718"/>
                  </a:lnTo>
                  <a:lnTo>
                    <a:pt x="2438" y="797"/>
                  </a:lnTo>
                  <a:lnTo>
                    <a:pt x="2505" y="882"/>
                  </a:lnTo>
                  <a:lnTo>
                    <a:pt x="2567" y="974"/>
                  </a:lnTo>
                  <a:lnTo>
                    <a:pt x="2619" y="1070"/>
                  </a:lnTo>
                  <a:lnTo>
                    <a:pt x="2661" y="1174"/>
                  </a:lnTo>
                  <a:lnTo>
                    <a:pt x="2694" y="1280"/>
                  </a:lnTo>
                  <a:lnTo>
                    <a:pt x="2717" y="1393"/>
                  </a:lnTo>
                  <a:lnTo>
                    <a:pt x="2728" y="1508"/>
                  </a:lnTo>
                  <a:lnTo>
                    <a:pt x="2728" y="1567"/>
                  </a:lnTo>
                  <a:lnTo>
                    <a:pt x="2728" y="1575"/>
                  </a:lnTo>
                  <a:lnTo>
                    <a:pt x="2728" y="1585"/>
                  </a:lnTo>
                  <a:lnTo>
                    <a:pt x="2727" y="1644"/>
                  </a:lnTo>
                  <a:lnTo>
                    <a:pt x="2713" y="1760"/>
                  </a:lnTo>
                  <a:lnTo>
                    <a:pt x="2688" y="1872"/>
                  </a:lnTo>
                  <a:lnTo>
                    <a:pt x="2653" y="1978"/>
                  </a:lnTo>
                  <a:lnTo>
                    <a:pt x="2609" y="2080"/>
                  </a:lnTo>
                  <a:lnTo>
                    <a:pt x="2554" y="2178"/>
                  </a:lnTo>
                  <a:lnTo>
                    <a:pt x="2492" y="2269"/>
                  </a:lnTo>
                  <a:lnTo>
                    <a:pt x="2420" y="2354"/>
                  </a:lnTo>
                  <a:lnTo>
                    <a:pt x="2343" y="2431"/>
                  </a:lnTo>
                  <a:lnTo>
                    <a:pt x="2256" y="2500"/>
                  </a:lnTo>
                  <a:lnTo>
                    <a:pt x="2164" y="2562"/>
                  </a:lnTo>
                  <a:lnTo>
                    <a:pt x="2066" y="2614"/>
                  </a:lnTo>
                  <a:lnTo>
                    <a:pt x="1963" y="2657"/>
                  </a:lnTo>
                  <a:lnTo>
                    <a:pt x="1855" y="2692"/>
                  </a:lnTo>
                  <a:lnTo>
                    <a:pt x="1742" y="2713"/>
                  </a:lnTo>
                  <a:lnTo>
                    <a:pt x="1627" y="2725"/>
                  </a:lnTo>
                  <a:lnTo>
                    <a:pt x="1567" y="2726"/>
                  </a:lnTo>
                  <a:lnTo>
                    <a:pt x="1509" y="2726"/>
                  </a:lnTo>
                  <a:lnTo>
                    <a:pt x="1395" y="2715"/>
                  </a:lnTo>
                  <a:lnTo>
                    <a:pt x="1285" y="2692"/>
                  </a:lnTo>
                  <a:lnTo>
                    <a:pt x="1178" y="2660"/>
                  </a:lnTo>
                  <a:lnTo>
                    <a:pt x="1076" y="2618"/>
                  </a:lnTo>
                  <a:lnTo>
                    <a:pt x="979" y="2567"/>
                  </a:lnTo>
                  <a:lnTo>
                    <a:pt x="887" y="2508"/>
                  </a:lnTo>
                  <a:lnTo>
                    <a:pt x="802" y="2440"/>
                  </a:lnTo>
                  <a:lnTo>
                    <a:pt x="725" y="2365"/>
                  </a:lnTo>
                  <a:lnTo>
                    <a:pt x="654" y="2283"/>
                  </a:lnTo>
                  <a:lnTo>
                    <a:pt x="591" y="2194"/>
                  </a:lnTo>
                  <a:lnTo>
                    <a:pt x="536" y="2099"/>
                  </a:lnTo>
                  <a:lnTo>
                    <a:pt x="490" y="2000"/>
                  </a:lnTo>
                  <a:lnTo>
                    <a:pt x="452" y="1895"/>
                  </a:lnTo>
                  <a:lnTo>
                    <a:pt x="427" y="1787"/>
                  </a:lnTo>
                  <a:lnTo>
                    <a:pt x="411" y="1673"/>
                  </a:lnTo>
                  <a:lnTo>
                    <a:pt x="408" y="1616"/>
                  </a:lnTo>
                  <a:lnTo>
                    <a:pt x="408" y="1614"/>
                  </a:lnTo>
                  <a:lnTo>
                    <a:pt x="408" y="1614"/>
                  </a:lnTo>
                  <a:lnTo>
                    <a:pt x="406" y="1600"/>
                  </a:lnTo>
                  <a:lnTo>
                    <a:pt x="406" y="1585"/>
                  </a:lnTo>
                  <a:lnTo>
                    <a:pt x="0" y="1585"/>
                  </a:lnTo>
                  <a:lnTo>
                    <a:pt x="0" y="1600"/>
                  </a:lnTo>
                  <a:lnTo>
                    <a:pt x="0" y="1616"/>
                  </a:lnTo>
                  <a:lnTo>
                    <a:pt x="0" y="1616"/>
                  </a:lnTo>
                  <a:lnTo>
                    <a:pt x="5" y="1715"/>
                  </a:lnTo>
                  <a:lnTo>
                    <a:pt x="35" y="1905"/>
                  </a:lnTo>
                  <a:lnTo>
                    <a:pt x="87" y="2086"/>
                  </a:lnTo>
                  <a:lnTo>
                    <a:pt x="159" y="2259"/>
                  </a:lnTo>
                  <a:lnTo>
                    <a:pt x="203" y="2341"/>
                  </a:lnTo>
                  <a:lnTo>
                    <a:pt x="203" y="2341"/>
                  </a:lnTo>
                  <a:lnTo>
                    <a:pt x="203" y="2341"/>
                  </a:lnTo>
                  <a:lnTo>
                    <a:pt x="257" y="2429"/>
                  </a:lnTo>
                  <a:lnTo>
                    <a:pt x="379" y="2590"/>
                  </a:lnTo>
                  <a:lnTo>
                    <a:pt x="522" y="2735"/>
                  </a:lnTo>
                  <a:lnTo>
                    <a:pt x="681" y="2860"/>
                  </a:lnTo>
                  <a:lnTo>
                    <a:pt x="857" y="2965"/>
                  </a:lnTo>
                  <a:lnTo>
                    <a:pt x="1046" y="3046"/>
                  </a:lnTo>
                  <a:lnTo>
                    <a:pt x="1247" y="3102"/>
                  </a:lnTo>
                  <a:lnTo>
                    <a:pt x="1405" y="3125"/>
                  </a:lnTo>
                  <a:lnTo>
                    <a:pt x="1512" y="3134"/>
                  </a:lnTo>
                  <a:lnTo>
                    <a:pt x="1567" y="3134"/>
                  </a:lnTo>
                  <a:lnTo>
                    <a:pt x="1647" y="3132"/>
                  </a:lnTo>
                  <a:lnTo>
                    <a:pt x="1804" y="3116"/>
                  </a:lnTo>
                  <a:lnTo>
                    <a:pt x="1957" y="3086"/>
                  </a:lnTo>
                  <a:lnTo>
                    <a:pt x="2104" y="3040"/>
                  </a:lnTo>
                  <a:lnTo>
                    <a:pt x="2243" y="2981"/>
                  </a:lnTo>
                  <a:lnTo>
                    <a:pt x="2376" y="2911"/>
                  </a:lnTo>
                  <a:lnTo>
                    <a:pt x="2499" y="2827"/>
                  </a:lnTo>
                  <a:lnTo>
                    <a:pt x="2616" y="2732"/>
                  </a:lnTo>
                  <a:lnTo>
                    <a:pt x="2723" y="2627"/>
                  </a:lnTo>
                  <a:lnTo>
                    <a:pt x="2818" y="2512"/>
                  </a:lnTo>
                  <a:lnTo>
                    <a:pt x="2903" y="2390"/>
                  </a:lnTo>
                  <a:lnTo>
                    <a:pt x="2976" y="2257"/>
                  </a:lnTo>
                  <a:lnTo>
                    <a:pt x="3035" y="2118"/>
                  </a:lnTo>
                  <a:lnTo>
                    <a:pt x="3082" y="1972"/>
                  </a:lnTo>
                  <a:lnTo>
                    <a:pt x="3116" y="1821"/>
                  </a:lnTo>
                  <a:lnTo>
                    <a:pt x="3133" y="1665"/>
                  </a:lnTo>
                  <a:lnTo>
                    <a:pt x="3134" y="1585"/>
                  </a:lnTo>
                  <a:lnTo>
                    <a:pt x="3136" y="1575"/>
                  </a:lnTo>
                  <a:lnTo>
                    <a:pt x="3136" y="1567"/>
                  </a:lnTo>
                  <a:lnTo>
                    <a:pt x="3134" y="1512"/>
                  </a:lnTo>
                  <a:lnTo>
                    <a:pt x="3127" y="1404"/>
                  </a:lnTo>
                  <a:lnTo>
                    <a:pt x="3104" y="1246"/>
                  </a:lnTo>
                  <a:lnTo>
                    <a:pt x="3048" y="1044"/>
                  </a:lnTo>
                  <a:lnTo>
                    <a:pt x="2966" y="855"/>
                  </a:lnTo>
                  <a:lnTo>
                    <a:pt x="2862" y="679"/>
                  </a:lnTo>
                  <a:lnTo>
                    <a:pt x="2737" y="519"/>
                  </a:lnTo>
                  <a:lnTo>
                    <a:pt x="2592" y="377"/>
                  </a:lnTo>
                  <a:lnTo>
                    <a:pt x="2429" y="255"/>
                  </a:lnTo>
                  <a:lnTo>
                    <a:pt x="2341" y="203"/>
                  </a:lnTo>
                  <a:close/>
                </a:path>
              </a:pathLst>
            </a:custGeom>
            <a:solidFill>
              <a:srgbClr val="A2B96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-1357114" y="2890202"/>
              <a:ext cx="1052945" cy="1052945"/>
            </a:xfrm>
            <a:prstGeom prst="ellipse">
              <a:avLst/>
            </a:prstGeom>
            <a:solidFill>
              <a:srgbClr val="F9D1CB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-1393627" y="4326942"/>
              <a:ext cx="1052945" cy="1052945"/>
            </a:xfrm>
            <a:prstGeom prst="ellipse">
              <a:avLst/>
            </a:prstGeom>
            <a:solidFill>
              <a:srgbClr val="A2B969">
                <a:lumMod val="40000"/>
                <a:lumOff val="60000"/>
              </a:srgb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-2835220" y="4326942"/>
              <a:ext cx="1052945" cy="1052944"/>
            </a:xfrm>
            <a:prstGeom prst="ellipse">
              <a:avLst/>
            </a:prstGeom>
            <a:solidFill>
              <a:srgbClr val="C5EFFB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Oval 70"/>
            <p:cNvSpPr/>
            <p:nvPr/>
          </p:nvSpPr>
          <p:spPr>
            <a:xfrm>
              <a:off x="-2798276" y="5776277"/>
              <a:ext cx="1052945" cy="1052945"/>
            </a:xfrm>
            <a:prstGeom prst="ellipse">
              <a:avLst/>
            </a:prstGeom>
            <a:solidFill>
              <a:srgbClr val="EBCB38">
                <a:lumMod val="20000"/>
                <a:lumOff val="80000"/>
              </a:srgb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-2770796" y="5746020"/>
              <a:ext cx="1074172" cy="10251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sz="4800" dirty="0" smtClean="0"/>
                <a:t>31</a:t>
              </a:r>
              <a:endParaRPr lang="en-US" sz="48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-2845834" y="4326942"/>
              <a:ext cx="1074172" cy="10251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sz="4800" dirty="0" smtClean="0"/>
                <a:t>40</a:t>
              </a:r>
              <a:endParaRPr lang="en-US" sz="48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-1369119" y="4366536"/>
              <a:ext cx="1074172" cy="10251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sz="4800" dirty="0" smtClean="0"/>
                <a:t>27</a:t>
              </a:r>
              <a:endParaRPr lang="en-US" sz="48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-1393975" y="2884959"/>
              <a:ext cx="1074172" cy="10251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sz="4800" b="1" dirty="0" smtClean="0"/>
                <a:t>15</a:t>
              </a:r>
              <a:endParaRPr lang="en-US" sz="4800" b="1" dirty="0"/>
            </a:p>
          </p:txBody>
        </p:sp>
        <p:sp>
          <p:nvSpPr>
            <p:cNvPr id="82" name="Rounded Rectangle 81"/>
            <p:cNvSpPr/>
            <p:nvPr/>
          </p:nvSpPr>
          <p:spPr>
            <a:xfrm>
              <a:off x="-1653359" y="6164260"/>
              <a:ext cx="992645" cy="411879"/>
            </a:xfrm>
            <a:prstGeom prst="roundRect">
              <a:avLst/>
            </a:prstGeom>
            <a:solidFill>
              <a:srgbClr val="FBF5D7"/>
            </a:solidFill>
            <a:ln w="34925">
              <a:solidFill>
                <a:srgbClr val="EBCB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solidFill>
                    <a:schemeClr val="tx1"/>
                  </a:solidFill>
                </a:rPr>
                <a:t>2014</a:t>
              </a:r>
              <a:endParaRPr lang="ms-MY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-4051907" y="4545823"/>
              <a:ext cx="1101139" cy="411879"/>
            </a:xfrm>
            <a:prstGeom prst="roundRect">
              <a:avLst/>
            </a:prstGeom>
            <a:solidFill>
              <a:srgbClr val="C5EFFB"/>
            </a:solidFill>
            <a:ln w="34925">
              <a:solidFill>
                <a:srgbClr val="0D95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solidFill>
                    <a:schemeClr val="tx1"/>
                  </a:solidFill>
                </a:rPr>
                <a:t>2016</a:t>
              </a:r>
              <a:endParaRPr lang="ms-MY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>
              <a:off x="-228337" y="4755457"/>
              <a:ext cx="983394" cy="411879"/>
            </a:xfrm>
            <a:prstGeom prst="roundRect">
              <a:avLst/>
            </a:prstGeom>
            <a:solidFill>
              <a:srgbClr val="DAE3C3"/>
            </a:solidFill>
            <a:ln w="34925">
              <a:solidFill>
                <a:srgbClr val="A2B9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solidFill>
                    <a:schemeClr val="tx1"/>
                  </a:solidFill>
                </a:rPr>
                <a:t>2018</a:t>
              </a:r>
              <a:endParaRPr lang="ms-MY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88" name="Rounded Rectangle 87"/>
            <p:cNvSpPr/>
            <p:nvPr/>
          </p:nvSpPr>
          <p:spPr>
            <a:xfrm>
              <a:off x="-2453860" y="3006643"/>
              <a:ext cx="975555" cy="411879"/>
            </a:xfrm>
            <a:prstGeom prst="roundRect">
              <a:avLst/>
            </a:prstGeom>
            <a:solidFill>
              <a:srgbClr val="F9D1CB"/>
            </a:solidFill>
            <a:ln w="34925">
              <a:solidFill>
                <a:srgbClr val="C1301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solidFill>
                    <a:schemeClr val="tx1"/>
                  </a:solidFill>
                </a:rPr>
                <a:t>2020</a:t>
              </a:r>
              <a:endParaRPr lang="ms-MY" sz="20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42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 smtClean="0"/>
              <a:t>5</a:t>
            </a:r>
            <a:endParaRPr lang="en-MY" dirty="0"/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99717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tx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tx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Maklumat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SPLaSK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16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509"/>
          <p:cNvSpPr>
            <a:spLocks noChangeArrowheads="1"/>
          </p:cNvSpPr>
          <p:nvPr/>
        </p:nvSpPr>
        <p:spPr bwMode="auto">
          <a:xfrm>
            <a:off x="0" y="803846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29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121023" y="-11883"/>
            <a:ext cx="11967881" cy="9167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ms-MY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Adobe Myungjo Std M" panose="02020600000000000000" pitchFamily="18" charset="-128"/>
              </a:rPr>
              <a:t>Kronologi Penilaian Laman Web </a:t>
            </a:r>
            <a:r>
              <a:rPr lang="ms-MY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Adobe Myungjo Std M" panose="02020600000000000000" pitchFamily="18" charset="-128"/>
              </a:rPr>
              <a:t>dan Perkhidmatan </a:t>
            </a:r>
            <a:r>
              <a:rPr lang="ms-MY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Adobe Myungjo Std M" panose="02020600000000000000" pitchFamily="18" charset="-128"/>
              </a:rPr>
              <a:t>Dalam Talian Kerajaan</a:t>
            </a:r>
          </a:p>
        </p:txBody>
      </p:sp>
      <p:sp>
        <p:nvSpPr>
          <p:cNvPr id="110" name="Right Arrow 6">
            <a:extLst>
              <a:ext uri="{FF2B5EF4-FFF2-40B4-BE49-F238E27FC236}">
                <a16:creationId xmlns:a16="http://schemas.microsoft.com/office/drawing/2014/main" id="{AF414331-CB9F-43F5-899E-B9CFB5FE979A}"/>
              </a:ext>
            </a:extLst>
          </p:cNvPr>
          <p:cNvSpPr/>
          <p:nvPr/>
        </p:nvSpPr>
        <p:spPr>
          <a:xfrm>
            <a:off x="7077321" y="1459423"/>
            <a:ext cx="5120916" cy="1817770"/>
          </a:xfrm>
          <a:prstGeom prst="rightArrow">
            <a:avLst>
              <a:gd name="adj1" fmla="val 50000"/>
              <a:gd name="adj2" fmla="val 49531"/>
            </a:avLst>
          </a:prstGeom>
          <a:solidFill>
            <a:schemeClr val="accent4">
              <a:lumMod val="60000"/>
              <a:lumOff val="40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11" name="Rectangle 7">
            <a:extLst>
              <a:ext uri="{FF2B5EF4-FFF2-40B4-BE49-F238E27FC236}">
                <a16:creationId xmlns:a16="http://schemas.microsoft.com/office/drawing/2014/main" id="{4B9D61BA-0458-42E5-AC2C-736F0B545F11}"/>
              </a:ext>
            </a:extLst>
          </p:cNvPr>
          <p:cNvSpPr/>
          <p:nvPr/>
        </p:nvSpPr>
        <p:spPr>
          <a:xfrm>
            <a:off x="6170396" y="1909104"/>
            <a:ext cx="3610930" cy="913884"/>
          </a:xfrm>
          <a:prstGeom prst="rect">
            <a:avLst/>
          </a:prstGeom>
          <a:solidFill>
            <a:srgbClr val="FBA2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12" name="Rectangle 8">
            <a:extLst>
              <a:ext uri="{FF2B5EF4-FFF2-40B4-BE49-F238E27FC236}">
                <a16:creationId xmlns:a16="http://schemas.microsoft.com/office/drawing/2014/main" id="{DCA5AA32-831B-4F55-AE45-7BB13B034AC8}"/>
              </a:ext>
            </a:extLst>
          </p:cNvPr>
          <p:cNvSpPr/>
          <p:nvPr/>
        </p:nvSpPr>
        <p:spPr>
          <a:xfrm>
            <a:off x="3744457" y="1909105"/>
            <a:ext cx="3610930" cy="914858"/>
          </a:xfrm>
          <a:prstGeom prst="rect">
            <a:avLst/>
          </a:prstGeom>
          <a:solidFill>
            <a:srgbClr val="90C221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13" name="Rectangle 9">
            <a:extLst>
              <a:ext uri="{FF2B5EF4-FFF2-40B4-BE49-F238E27FC236}">
                <a16:creationId xmlns:a16="http://schemas.microsoft.com/office/drawing/2014/main" id="{05A6BF8E-5D73-4246-97F6-B611C222C72C}"/>
              </a:ext>
            </a:extLst>
          </p:cNvPr>
          <p:cNvSpPr/>
          <p:nvPr/>
        </p:nvSpPr>
        <p:spPr>
          <a:xfrm>
            <a:off x="1514499" y="1909104"/>
            <a:ext cx="3053721" cy="914049"/>
          </a:xfrm>
          <a:prstGeom prst="rect">
            <a:avLst/>
          </a:prstGeom>
          <a:solidFill>
            <a:srgbClr val="07A398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14" name="Oval 12">
            <a:extLst>
              <a:ext uri="{FF2B5EF4-FFF2-40B4-BE49-F238E27FC236}">
                <a16:creationId xmlns:a16="http://schemas.microsoft.com/office/drawing/2014/main" id="{1C78191B-85BA-4B9C-8C2C-195C4C93AC52}"/>
              </a:ext>
            </a:extLst>
          </p:cNvPr>
          <p:cNvSpPr/>
          <p:nvPr/>
        </p:nvSpPr>
        <p:spPr>
          <a:xfrm>
            <a:off x="2229985" y="3334161"/>
            <a:ext cx="2338235" cy="2548783"/>
          </a:xfrm>
          <a:prstGeom prst="roundRect">
            <a:avLst/>
          </a:prstGeom>
          <a:solidFill>
            <a:srgbClr val="07A3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177792" indent="-177792">
              <a:buSzPct val="100000"/>
              <a:buFont typeface="Arial"/>
              <a:buChar char="•"/>
            </a:pP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Penilaian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sendiri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sepanjang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tahun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terhadap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laman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web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Kerajaan</a:t>
            </a:r>
            <a:endParaRPr lang="en-US" sz="1600" dirty="0" smtClean="0">
              <a:ea typeface="Century Gothic"/>
              <a:cs typeface="Century Gothic"/>
              <a:sym typeface="Century Gothic"/>
            </a:endParaRPr>
          </a:p>
          <a:p>
            <a:pPr>
              <a:buSzPct val="100000"/>
            </a:pPr>
            <a:endParaRPr lang="en-US" sz="1600" dirty="0">
              <a:ea typeface="Century Gothic"/>
              <a:cs typeface="Century Gothic"/>
              <a:sym typeface="Century Gothic"/>
            </a:endParaRPr>
          </a:p>
          <a:p>
            <a:pPr marL="177792" indent="-177792">
              <a:spcBef>
                <a:spcPts val="600"/>
              </a:spcBef>
              <a:buSzPct val="100000"/>
              <a:buFont typeface="Arial"/>
              <a:buChar char="•"/>
            </a:pP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Audit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dijalankan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secara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rawak</a:t>
            </a:r>
            <a:endParaRPr lang="en-US" sz="1600" dirty="0">
              <a:ea typeface="Century Gothic"/>
              <a:cs typeface="Century Gothic"/>
              <a:sym typeface="Century Gothic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Arial Unicode MS"/>
            </a:endParaRPr>
          </a:p>
        </p:txBody>
      </p:sp>
      <p:sp>
        <p:nvSpPr>
          <p:cNvPr id="115" name="Oval 13">
            <a:extLst>
              <a:ext uri="{FF2B5EF4-FFF2-40B4-BE49-F238E27FC236}">
                <a16:creationId xmlns:a16="http://schemas.microsoft.com/office/drawing/2014/main" id="{EAA3A102-CA78-484E-ABF3-FC9213636C2B}"/>
              </a:ext>
            </a:extLst>
          </p:cNvPr>
          <p:cNvSpPr/>
          <p:nvPr/>
        </p:nvSpPr>
        <p:spPr>
          <a:xfrm>
            <a:off x="83025" y="3334161"/>
            <a:ext cx="2094118" cy="2548783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177792" indent="-177792">
              <a:buSzPct val="100000"/>
              <a:buFont typeface="Arial"/>
              <a:buChar char="•"/>
            </a:pP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4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bulan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penilaian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dalaman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terhadap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laman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web </a:t>
            </a:r>
            <a:r>
              <a:rPr lang="en-US" sz="1600" dirty="0" err="1">
                <a:ea typeface="Century Gothic"/>
                <a:cs typeface="Century Gothic"/>
                <a:sym typeface="Century Gothic"/>
              </a:rPr>
              <a:t>K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erajaan</a:t>
            </a:r>
            <a:endParaRPr lang="en-US" sz="1600" dirty="0" smtClean="0">
              <a:ea typeface="Century Gothic"/>
              <a:cs typeface="Century Gothic"/>
              <a:sym typeface="Century Gothic"/>
            </a:endParaRPr>
          </a:p>
          <a:p>
            <a:pPr marL="177792" indent="-177792">
              <a:buSzPct val="100000"/>
              <a:buFont typeface="Arial"/>
              <a:buChar char="•"/>
            </a:pPr>
            <a:endParaRPr lang="en-US" sz="1600" dirty="0" smtClean="0">
              <a:ea typeface="Century Gothic"/>
              <a:cs typeface="Century Gothic"/>
              <a:sym typeface="Century Gothic"/>
            </a:endParaRPr>
          </a:p>
          <a:p>
            <a:pPr marL="179380" indent="-179380">
              <a:buSzPct val="100000"/>
              <a:buFont typeface="Arial"/>
              <a:buChar char="•"/>
            </a:pP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2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kategori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iaitu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portal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dan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600" dirty="0" err="1" smtClean="0">
                <a:ea typeface="Century Gothic"/>
                <a:cs typeface="Century Gothic"/>
                <a:sym typeface="Century Gothic"/>
              </a:rPr>
              <a:t>laman</a:t>
            </a:r>
            <a:r>
              <a:rPr lang="en-US" sz="1600" dirty="0" smtClean="0">
                <a:ea typeface="Century Gothic"/>
                <a:cs typeface="Century Gothic"/>
                <a:sym typeface="Century Gothic"/>
              </a:rPr>
              <a:t> web</a:t>
            </a:r>
            <a:endParaRPr lang="en-US" sz="1600" dirty="0">
              <a:ea typeface="Century Gothic"/>
              <a:cs typeface="Century Gothic"/>
              <a:sym typeface="Century Gothic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Arial Unicode MS"/>
            </a:endParaRPr>
          </a:p>
        </p:txBody>
      </p:sp>
      <p:cxnSp>
        <p:nvCxnSpPr>
          <p:cNvPr id="142" name="Straight Connector 48">
            <a:extLst>
              <a:ext uri="{FF2B5EF4-FFF2-40B4-BE49-F238E27FC236}">
                <a16:creationId xmlns:a16="http://schemas.microsoft.com/office/drawing/2014/main" id="{C00B80C4-605D-4986-97E9-31BD51317240}"/>
              </a:ext>
            </a:extLst>
          </p:cNvPr>
          <p:cNvCxnSpPr/>
          <p:nvPr/>
        </p:nvCxnSpPr>
        <p:spPr>
          <a:xfrm>
            <a:off x="1167836" y="2858626"/>
            <a:ext cx="0" cy="427219"/>
          </a:xfrm>
          <a:prstGeom prst="line">
            <a:avLst/>
          </a:prstGeom>
          <a:noFill/>
          <a:ln w="57150" cap="flat" cmpd="sng" algn="ctr">
            <a:solidFill>
              <a:srgbClr val="0680C3"/>
            </a:solidFill>
            <a:prstDash val="sysDot"/>
            <a:miter lim="800000"/>
            <a:headEnd type="triangle"/>
          </a:ln>
          <a:effectLst/>
        </p:spPr>
      </p:cxnSp>
      <p:cxnSp>
        <p:nvCxnSpPr>
          <p:cNvPr id="143" name="Straight Connector 49">
            <a:extLst>
              <a:ext uri="{FF2B5EF4-FFF2-40B4-BE49-F238E27FC236}">
                <a16:creationId xmlns:a16="http://schemas.microsoft.com/office/drawing/2014/main" id="{DDBAABD2-8D6A-46FB-865F-0C94CA550544}"/>
              </a:ext>
            </a:extLst>
          </p:cNvPr>
          <p:cNvCxnSpPr/>
          <p:nvPr/>
        </p:nvCxnSpPr>
        <p:spPr>
          <a:xfrm>
            <a:off x="3408344" y="2824572"/>
            <a:ext cx="0" cy="427219"/>
          </a:xfrm>
          <a:prstGeom prst="line">
            <a:avLst/>
          </a:prstGeom>
          <a:noFill/>
          <a:ln w="57150" cap="flat" cmpd="sng" algn="ctr">
            <a:solidFill>
              <a:srgbClr val="07A398"/>
            </a:solidFill>
            <a:prstDash val="sysDot"/>
            <a:miter lim="800000"/>
            <a:headEnd type="triangle"/>
          </a:ln>
          <a:effectLst/>
        </p:spPr>
      </p:cxnSp>
      <p:cxnSp>
        <p:nvCxnSpPr>
          <p:cNvPr id="144" name="Straight Connector 50">
            <a:extLst>
              <a:ext uri="{FF2B5EF4-FFF2-40B4-BE49-F238E27FC236}">
                <a16:creationId xmlns:a16="http://schemas.microsoft.com/office/drawing/2014/main" id="{11FCC97B-7E4E-47C8-8127-BAC3133C50A0}"/>
              </a:ext>
            </a:extLst>
          </p:cNvPr>
          <p:cNvCxnSpPr/>
          <p:nvPr/>
        </p:nvCxnSpPr>
        <p:spPr>
          <a:xfrm>
            <a:off x="6037182" y="2858626"/>
            <a:ext cx="0" cy="427219"/>
          </a:xfrm>
          <a:prstGeom prst="line">
            <a:avLst/>
          </a:prstGeom>
          <a:noFill/>
          <a:ln w="57150" cap="flat" cmpd="sng" algn="ctr">
            <a:solidFill>
              <a:srgbClr val="90C221"/>
            </a:solidFill>
            <a:prstDash val="sysDot"/>
            <a:miter lim="800000"/>
            <a:headEnd type="triangle"/>
          </a:ln>
          <a:effectLst/>
        </p:spPr>
      </p:cxnSp>
      <p:cxnSp>
        <p:nvCxnSpPr>
          <p:cNvPr id="145" name="Straight Connector 51">
            <a:extLst>
              <a:ext uri="{FF2B5EF4-FFF2-40B4-BE49-F238E27FC236}">
                <a16:creationId xmlns:a16="http://schemas.microsoft.com/office/drawing/2014/main" id="{B80077A4-6927-4109-9B71-0FDA456AD44E}"/>
              </a:ext>
            </a:extLst>
          </p:cNvPr>
          <p:cNvCxnSpPr/>
          <p:nvPr/>
        </p:nvCxnSpPr>
        <p:spPr>
          <a:xfrm>
            <a:off x="8612208" y="2866013"/>
            <a:ext cx="0" cy="427219"/>
          </a:xfrm>
          <a:prstGeom prst="line">
            <a:avLst/>
          </a:prstGeom>
          <a:noFill/>
          <a:ln w="57150" cap="flat" cmpd="sng" algn="ctr">
            <a:solidFill>
              <a:srgbClr val="FBA200"/>
            </a:solidFill>
            <a:prstDash val="sysDot"/>
            <a:miter lim="800000"/>
            <a:headEnd type="triangle"/>
          </a:ln>
          <a:effectLst/>
        </p:spPr>
      </p:cxnSp>
      <p:cxnSp>
        <p:nvCxnSpPr>
          <p:cNvPr id="146" name="Straight Connector 52">
            <a:extLst>
              <a:ext uri="{FF2B5EF4-FFF2-40B4-BE49-F238E27FC236}">
                <a16:creationId xmlns:a16="http://schemas.microsoft.com/office/drawing/2014/main" id="{E2349F96-287A-4F8D-99A1-6F2A8AB443B1}"/>
              </a:ext>
            </a:extLst>
          </p:cNvPr>
          <p:cNvCxnSpPr/>
          <p:nvPr/>
        </p:nvCxnSpPr>
        <p:spPr>
          <a:xfrm>
            <a:off x="10761213" y="2824572"/>
            <a:ext cx="0" cy="427219"/>
          </a:xfrm>
          <a:prstGeom prst="line">
            <a:avLst/>
          </a:prstGeom>
          <a:noFill/>
          <a:ln w="57150" cap="flat" cmpd="sng" algn="ctr">
            <a:solidFill>
              <a:srgbClr val="FAADA0"/>
            </a:solidFill>
            <a:prstDash val="sysDot"/>
            <a:miter lim="800000"/>
            <a:headEnd type="triangle"/>
          </a:ln>
          <a:effectLst/>
        </p:spPr>
      </p:cxnSp>
      <p:sp>
        <p:nvSpPr>
          <p:cNvPr id="109" name="사각형: 둥근 위쪽 모서리 130">
            <a:extLst>
              <a:ext uri="{FF2B5EF4-FFF2-40B4-BE49-F238E27FC236}">
                <a16:creationId xmlns:a16="http://schemas.microsoft.com/office/drawing/2014/main" id="{C08580B8-0AB3-4DA4-9187-5973C667ECF6}"/>
              </a:ext>
            </a:extLst>
          </p:cNvPr>
          <p:cNvSpPr/>
          <p:nvPr/>
        </p:nvSpPr>
        <p:spPr>
          <a:xfrm rot="16200000">
            <a:off x="563420" y="1331170"/>
            <a:ext cx="914049" cy="2069918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F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grpSp>
        <p:nvGrpSpPr>
          <p:cNvPr id="147" name="Group 53">
            <a:extLst>
              <a:ext uri="{FF2B5EF4-FFF2-40B4-BE49-F238E27FC236}">
                <a16:creationId xmlns:a16="http://schemas.microsoft.com/office/drawing/2014/main" id="{B045A00D-748D-4CB7-A946-F04AF36011FF}"/>
              </a:ext>
            </a:extLst>
          </p:cNvPr>
          <p:cNvGrpSpPr/>
          <p:nvPr/>
        </p:nvGrpSpPr>
        <p:grpSpPr>
          <a:xfrm>
            <a:off x="467298" y="2023939"/>
            <a:ext cx="11077852" cy="671718"/>
            <a:chOff x="-2297230" y="4276686"/>
            <a:chExt cx="33693836" cy="671718"/>
          </a:xfrm>
        </p:grpSpPr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32DA0102-543B-4410-9F2D-3D92A46D2940}"/>
                </a:ext>
              </a:extLst>
            </p:cNvPr>
            <p:cNvSpPr txBox="1"/>
            <p:nvPr/>
          </p:nvSpPr>
          <p:spPr>
            <a:xfrm>
              <a:off x="-2297230" y="4302073"/>
              <a:ext cx="42390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-25399" algn="ctr">
                <a:buSzPct val="25000"/>
              </a:pPr>
              <a:r>
                <a:rPr lang="en-US" b="1" dirty="0">
                  <a:ea typeface="Century Gothic"/>
                  <a:cs typeface="Century Gothic"/>
                  <a:sym typeface="Century Gothic"/>
                </a:rPr>
                <a:t>2005-2013</a:t>
              </a:r>
            </a:p>
            <a:p>
              <a:pPr indent="-19050" algn="ctr">
                <a:buSzPct val="25000"/>
              </a:pPr>
              <a:r>
                <a:rPr lang="en-US" b="1" dirty="0">
                  <a:ea typeface="Century Gothic"/>
                  <a:cs typeface="Century Gothic"/>
                  <a:sym typeface="Century Gothic"/>
                </a:rPr>
                <a:t>MGPWA</a:t>
              </a:r>
            </a:p>
          </p:txBody>
        </p:sp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32DA0102-543B-4410-9F2D-3D92A46D2940}"/>
                </a:ext>
              </a:extLst>
            </p:cNvPr>
            <p:cNvSpPr txBox="1"/>
            <p:nvPr/>
          </p:nvSpPr>
          <p:spPr>
            <a:xfrm>
              <a:off x="4387763" y="4280939"/>
              <a:ext cx="42390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-25399" algn="ctr">
                <a:buSzPct val="25000"/>
              </a:pPr>
              <a:r>
                <a:rPr lang="en-US" b="1" dirty="0">
                  <a:ea typeface="Century Gothic"/>
                  <a:cs typeface="Century Gothic"/>
                  <a:sym typeface="Century Gothic"/>
                </a:rPr>
                <a:t>2014</a:t>
              </a:r>
            </a:p>
            <a:p>
              <a:pPr indent="-19050" algn="ctr">
                <a:buSzPct val="25000"/>
              </a:pPr>
              <a:r>
                <a:rPr lang="en-US" b="1" dirty="0" err="1">
                  <a:ea typeface="Century Gothic"/>
                  <a:cs typeface="Century Gothic"/>
                  <a:sym typeface="Century Gothic"/>
                </a:rPr>
                <a:t>ProBE</a:t>
              </a:r>
              <a:endParaRPr lang="en-US" b="1" dirty="0"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32DA0102-543B-4410-9F2D-3D92A46D2940}"/>
                </a:ext>
              </a:extLst>
            </p:cNvPr>
            <p:cNvSpPr txBox="1"/>
            <p:nvPr/>
          </p:nvSpPr>
          <p:spPr>
            <a:xfrm>
              <a:off x="11007527" y="4280939"/>
              <a:ext cx="71061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-25399" algn="ctr">
                <a:buSzPct val="25000"/>
              </a:pPr>
              <a:r>
                <a:rPr lang="en-US" b="1" dirty="0">
                  <a:ea typeface="Century Gothic"/>
                  <a:cs typeface="Century Gothic"/>
                  <a:sym typeface="Century Gothic"/>
                </a:rPr>
                <a:t>2015-2016</a:t>
              </a:r>
            </a:p>
            <a:p>
              <a:pPr indent="-25399" algn="ctr">
                <a:buSzPct val="25000"/>
              </a:pPr>
              <a:r>
                <a:rPr lang="en-US" b="1" dirty="0">
                  <a:ea typeface="Century Gothic"/>
                  <a:cs typeface="Century Gothic"/>
                  <a:sym typeface="Century Gothic"/>
                </a:rPr>
                <a:t>(</a:t>
              </a:r>
              <a:r>
                <a:rPr lang="en-US" b="1" dirty="0" err="1">
                  <a:ea typeface="Century Gothic"/>
                  <a:cs typeface="Century Gothic"/>
                  <a:sym typeface="Century Gothic"/>
                </a:rPr>
                <a:t>ProBE</a:t>
              </a:r>
              <a:r>
                <a:rPr lang="en-US" b="1" dirty="0">
                  <a:ea typeface="Century Gothic"/>
                  <a:cs typeface="Century Gothic"/>
                  <a:sym typeface="Century Gothic"/>
                </a:rPr>
                <a:t> &amp; MUSE) </a:t>
              </a: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32DA0102-543B-4410-9F2D-3D92A46D2940}"/>
                </a:ext>
              </a:extLst>
            </p:cNvPr>
            <p:cNvSpPr txBox="1"/>
            <p:nvPr/>
          </p:nvSpPr>
          <p:spPr>
            <a:xfrm>
              <a:off x="20100826" y="4276686"/>
              <a:ext cx="42390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-25399" algn="ctr">
                <a:buSzPct val="25000"/>
              </a:pPr>
              <a:r>
                <a:rPr lang="en-US" b="1" dirty="0">
                  <a:ea typeface="Century Gothic"/>
                  <a:cs typeface="Century Gothic"/>
                  <a:sym typeface="Century Gothic"/>
                </a:rPr>
                <a:t>2017</a:t>
              </a:r>
            </a:p>
            <a:p>
              <a:pPr indent="-19050" algn="ctr">
                <a:buSzPct val="25000"/>
              </a:pPr>
              <a:r>
                <a:rPr lang="en-US" b="1" dirty="0">
                  <a:ea typeface="Century Gothic"/>
                  <a:cs typeface="Century Gothic"/>
                  <a:sym typeface="Century Gothic"/>
                </a:rPr>
                <a:t>MUSE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32DA0102-543B-4410-9F2D-3D92A46D2940}"/>
                </a:ext>
              </a:extLst>
            </p:cNvPr>
            <p:cNvSpPr txBox="1"/>
            <p:nvPr/>
          </p:nvSpPr>
          <p:spPr>
            <a:xfrm>
              <a:off x="27157580" y="4280939"/>
              <a:ext cx="42390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-25399" algn="ctr">
                <a:buClr>
                  <a:srgbClr val="FFFFFF"/>
                </a:buClr>
                <a:buSzPct val="25000"/>
              </a:pPr>
              <a:r>
                <a:rPr lang="en-US" b="1" dirty="0">
                  <a:ea typeface="Century Gothic"/>
                  <a:cs typeface="Century Gothic"/>
                  <a:sym typeface="Century Gothic"/>
                </a:rPr>
                <a:t>2019 </a:t>
              </a:r>
            </a:p>
            <a:p>
              <a:pPr indent="-25399" algn="ctr">
                <a:buClr>
                  <a:srgbClr val="FFFFFF"/>
                </a:buClr>
                <a:buSzPct val="25000"/>
              </a:pPr>
              <a:r>
                <a:rPr lang="en-US" b="1" dirty="0" err="1" smtClean="0">
                  <a:ea typeface="Century Gothic"/>
                  <a:cs typeface="Century Gothic"/>
                  <a:sym typeface="Century Gothic"/>
                </a:rPr>
                <a:t>SPLaSK</a:t>
              </a:r>
              <a:endParaRPr lang="en-US" b="1" dirty="0"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73" name="Oval 12">
            <a:extLst>
              <a:ext uri="{FF2B5EF4-FFF2-40B4-BE49-F238E27FC236}">
                <a16:creationId xmlns:a16="http://schemas.microsoft.com/office/drawing/2014/main" id="{1C78191B-85BA-4B9C-8C2C-195C4C93AC52}"/>
              </a:ext>
            </a:extLst>
          </p:cNvPr>
          <p:cNvSpPr/>
          <p:nvPr/>
        </p:nvSpPr>
        <p:spPr>
          <a:xfrm>
            <a:off x="7443091" y="3334161"/>
            <a:ext cx="2338235" cy="2548783"/>
          </a:xfrm>
          <a:prstGeom prst="roundRect">
            <a:avLst/>
          </a:prstGeom>
          <a:solidFill>
            <a:srgbClr val="FBA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indent="-22225">
              <a:buSzPct val="25000"/>
            </a:pP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Fasa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Peralihan</a:t>
            </a:r>
            <a:endParaRPr lang="en-US" dirty="0" smtClean="0">
              <a:ea typeface="Century Gothic"/>
              <a:cs typeface="Century Gothic"/>
              <a:sym typeface="Century Gothic"/>
            </a:endParaRPr>
          </a:p>
          <a:p>
            <a:pPr>
              <a:spcBef>
                <a:spcPts val="600"/>
              </a:spcBef>
              <a:buSzPct val="100000"/>
            </a:pPr>
            <a:r>
              <a:rPr lang="en-US" b="1" dirty="0" smtClean="0">
                <a:ea typeface="Century Gothic"/>
                <a:cs typeface="Century Gothic"/>
                <a:sym typeface="Century Gothic"/>
              </a:rPr>
              <a:t>MUSE </a:t>
            </a:r>
            <a:r>
              <a:rPr lang="en-US" b="1" dirty="0">
                <a:ea typeface="Century Gothic"/>
                <a:cs typeface="Century Gothic"/>
                <a:sym typeface="Century Gothic"/>
              </a:rPr>
              <a:t>:</a:t>
            </a:r>
          </a:p>
          <a:p>
            <a:pPr marL="174625" lvl="1" indent="-174625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ea typeface="Century Gothic"/>
                <a:cs typeface="Century Gothic"/>
                <a:sym typeface="Century Gothic"/>
              </a:rPr>
              <a:t>GOS 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e-Rating</a:t>
            </a:r>
            <a:endParaRPr lang="en-US" dirty="0">
              <a:ea typeface="Century Gothic"/>
              <a:cs typeface="Century Gothic"/>
              <a:sym typeface="Century Gothic"/>
            </a:endParaRPr>
          </a:p>
          <a:p>
            <a:pPr marL="174625" lvl="1" indent="-174625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Perluasan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Penggunaan</a:t>
            </a:r>
            <a:endParaRPr lang="en-US" dirty="0">
              <a:ea typeface="Century Gothic"/>
              <a:cs typeface="Century Gothic"/>
              <a:sym typeface="Century Gothic"/>
            </a:endParaRPr>
          </a:p>
          <a:p>
            <a:pPr marL="174625" lvl="1" indent="-174625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i="1" dirty="0">
                <a:ea typeface="Century Gothic"/>
                <a:cs typeface="Century Gothic"/>
                <a:sym typeface="Century Gothic"/>
              </a:rPr>
              <a:t>Sentiment </a:t>
            </a:r>
            <a:r>
              <a:rPr lang="en-US" i="1" dirty="0" smtClean="0">
                <a:ea typeface="Century Gothic"/>
                <a:cs typeface="Century Gothic"/>
                <a:sym typeface="Century Gothic"/>
              </a:rPr>
              <a:t>analysis</a:t>
            </a:r>
            <a:endParaRPr lang="en-US" i="1" dirty="0"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4" name="Oval 13">
            <a:extLst>
              <a:ext uri="{FF2B5EF4-FFF2-40B4-BE49-F238E27FC236}">
                <a16:creationId xmlns:a16="http://schemas.microsoft.com/office/drawing/2014/main" id="{EAA3A102-CA78-484E-ABF3-FC9213636C2B}"/>
              </a:ext>
            </a:extLst>
          </p:cNvPr>
          <p:cNvSpPr/>
          <p:nvPr/>
        </p:nvSpPr>
        <p:spPr>
          <a:xfrm>
            <a:off x="4623689" y="3196790"/>
            <a:ext cx="2731697" cy="3523841"/>
          </a:xfrm>
          <a:prstGeom prst="roundRect">
            <a:avLst/>
          </a:prstGeom>
          <a:solidFill>
            <a:srgbClr val="90C22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indent="-19050">
              <a:buSzPct val="25000"/>
            </a:pPr>
            <a:endParaRPr lang="en-US" sz="1600" dirty="0"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5" name="Oval 12">
            <a:extLst>
              <a:ext uri="{FF2B5EF4-FFF2-40B4-BE49-F238E27FC236}">
                <a16:creationId xmlns:a16="http://schemas.microsoft.com/office/drawing/2014/main" id="{1C78191B-85BA-4B9C-8C2C-195C4C93AC52}"/>
              </a:ext>
            </a:extLst>
          </p:cNvPr>
          <p:cNvSpPr/>
          <p:nvPr/>
        </p:nvSpPr>
        <p:spPr>
          <a:xfrm>
            <a:off x="9869958" y="3334160"/>
            <a:ext cx="1753481" cy="2548783"/>
          </a:xfrm>
          <a:prstGeom prst="roundRect">
            <a:avLst/>
          </a:prstGeom>
          <a:solidFill>
            <a:srgbClr val="FAADA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indent="-22225">
              <a:buSzPct val="25000"/>
            </a:pP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Penilaian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dan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pemantauan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laman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web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dan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perkhidmatan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dalam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talian</a:t>
            </a:r>
            <a:r>
              <a:rPr lang="en-US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dirty="0" err="1" smtClean="0">
                <a:ea typeface="Century Gothic"/>
                <a:cs typeface="Century Gothic"/>
                <a:sym typeface="Century Gothic"/>
              </a:rPr>
              <a:t>Kerajaan</a:t>
            </a:r>
            <a:endParaRPr lang="en-US" dirty="0"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6" name="Shape 156"/>
          <p:cNvSpPr txBox="1"/>
          <p:nvPr/>
        </p:nvSpPr>
        <p:spPr>
          <a:xfrm>
            <a:off x="96041" y="5961992"/>
            <a:ext cx="2081101" cy="896008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indent="-14286">
              <a:buSzPct val="25000"/>
            </a:pP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MGPWA:</a:t>
            </a:r>
          </a:p>
          <a:p>
            <a:pPr indent="-14286">
              <a:buSzPct val="25000"/>
            </a:pP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Malaysia </a:t>
            </a:r>
            <a:r>
              <a:rPr lang="en-US" sz="1200" dirty="0">
                <a:ea typeface="Century Gothic"/>
                <a:cs typeface="Century Gothic"/>
                <a:sym typeface="Century Gothic"/>
              </a:rPr>
              <a:t>Government Portals &amp; Websites Assessment</a:t>
            </a:r>
          </a:p>
        </p:txBody>
      </p:sp>
      <p:sp>
        <p:nvSpPr>
          <p:cNvPr id="177" name="Shape 157"/>
          <p:cNvSpPr txBox="1"/>
          <p:nvPr/>
        </p:nvSpPr>
        <p:spPr>
          <a:xfrm>
            <a:off x="2332323" y="5915826"/>
            <a:ext cx="2059438" cy="56737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indent="-14286">
              <a:buSzPct val="25000"/>
            </a:pPr>
            <a:r>
              <a:rPr lang="en-US" sz="1200" dirty="0" err="1" smtClean="0">
                <a:ea typeface="Century Gothic"/>
                <a:cs typeface="Century Gothic"/>
                <a:sym typeface="Century Gothic"/>
              </a:rPr>
              <a:t>ProBE</a:t>
            </a: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:</a:t>
            </a:r>
          </a:p>
          <a:p>
            <a:pPr indent="-14286">
              <a:buSzPct val="25000"/>
            </a:pP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Provider-Based </a:t>
            </a:r>
            <a:r>
              <a:rPr lang="en-US" sz="1200" dirty="0">
                <a:ea typeface="Century Gothic"/>
                <a:cs typeface="Century Gothic"/>
                <a:sym typeface="Century Gothic"/>
              </a:rPr>
              <a:t>Evaluation</a:t>
            </a:r>
          </a:p>
        </p:txBody>
      </p:sp>
      <p:sp>
        <p:nvSpPr>
          <p:cNvPr id="178" name="Shape 159"/>
          <p:cNvSpPr txBox="1"/>
          <p:nvPr/>
        </p:nvSpPr>
        <p:spPr>
          <a:xfrm>
            <a:off x="7519288" y="5998355"/>
            <a:ext cx="2282644" cy="62076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indent="-14286">
              <a:buSzPct val="25000"/>
            </a:pP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MUSE:</a:t>
            </a:r>
          </a:p>
          <a:p>
            <a:pPr indent="-14286">
              <a:buSzPct val="25000"/>
            </a:pP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Malaysian </a:t>
            </a:r>
            <a:r>
              <a:rPr lang="en-US" sz="1200" dirty="0">
                <a:ea typeface="Century Gothic"/>
                <a:cs typeface="Century Gothic"/>
                <a:sym typeface="Century Gothic"/>
              </a:rPr>
              <a:t>User Satisfaction Evaluation </a:t>
            </a:r>
          </a:p>
        </p:txBody>
      </p:sp>
      <p:sp>
        <p:nvSpPr>
          <p:cNvPr id="179" name="Shape 159"/>
          <p:cNvSpPr txBox="1"/>
          <p:nvPr/>
        </p:nvSpPr>
        <p:spPr>
          <a:xfrm>
            <a:off x="9905463" y="5977232"/>
            <a:ext cx="2183441" cy="8018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indent="-14286">
              <a:buSzPct val="25000"/>
            </a:pPr>
            <a:r>
              <a:rPr lang="en-US" sz="1200" dirty="0" err="1" smtClean="0">
                <a:ea typeface="Century Gothic"/>
                <a:cs typeface="Century Gothic"/>
                <a:sym typeface="Century Gothic"/>
              </a:rPr>
              <a:t>SPLaSK</a:t>
            </a: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:</a:t>
            </a:r>
          </a:p>
          <a:p>
            <a:pPr indent="-14286">
              <a:buSzPct val="25000"/>
            </a:pPr>
            <a:r>
              <a:rPr lang="en-US" sz="1200" dirty="0" err="1" smtClean="0">
                <a:ea typeface="Century Gothic"/>
                <a:cs typeface="Century Gothic"/>
                <a:sym typeface="Century Gothic"/>
              </a:rPr>
              <a:t>Sistem</a:t>
            </a: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200" dirty="0" err="1" smtClean="0">
                <a:ea typeface="Century Gothic"/>
                <a:cs typeface="Century Gothic"/>
                <a:sym typeface="Century Gothic"/>
              </a:rPr>
              <a:t>Pemantauan</a:t>
            </a: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200" dirty="0" err="1" smtClean="0">
                <a:ea typeface="Century Gothic"/>
                <a:cs typeface="Century Gothic"/>
                <a:sym typeface="Century Gothic"/>
              </a:rPr>
              <a:t>Laman</a:t>
            </a: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 Web dan </a:t>
            </a:r>
            <a:r>
              <a:rPr lang="en-US" sz="1200" dirty="0" err="1" smtClean="0">
                <a:ea typeface="Century Gothic"/>
                <a:cs typeface="Century Gothic"/>
                <a:sym typeface="Century Gothic"/>
              </a:rPr>
              <a:t>Perkhidmatan</a:t>
            </a: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200" dirty="0" err="1" smtClean="0">
                <a:ea typeface="Century Gothic"/>
                <a:cs typeface="Century Gothic"/>
                <a:sym typeface="Century Gothic"/>
              </a:rPr>
              <a:t>Dalam</a:t>
            </a: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200" dirty="0" err="1" smtClean="0">
                <a:ea typeface="Century Gothic"/>
                <a:cs typeface="Century Gothic"/>
                <a:sym typeface="Century Gothic"/>
              </a:rPr>
              <a:t>Talian</a:t>
            </a:r>
            <a:r>
              <a:rPr lang="en-US" sz="1200" dirty="0" smtClean="0">
                <a:ea typeface="Century Gothic"/>
                <a:cs typeface="Century Gothic"/>
                <a:sym typeface="Century Gothic"/>
              </a:rPr>
              <a:t> Kerajaan.</a:t>
            </a:r>
            <a:endParaRPr lang="en-US" sz="1200" dirty="0"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21023" y="1390280"/>
            <a:ext cx="11141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Black" panose="020B0A04020102020204" pitchFamily="34" charset="0"/>
              </a:rPr>
              <a:t>KRONOLOGI</a:t>
            </a:r>
            <a:endParaRPr lang="ms-MY" sz="3200" dirty="0">
              <a:latin typeface="Arial Black" panose="020B0A040201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734370" y="3436416"/>
            <a:ext cx="25737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19050">
              <a:buSzPct val="25000"/>
            </a:pPr>
            <a:r>
              <a:rPr lang="en-US" sz="1500" b="1" dirty="0" err="1">
                <a:ea typeface="Century Gothic"/>
                <a:cs typeface="Century Gothic"/>
                <a:sym typeface="Century Gothic"/>
              </a:rPr>
              <a:t>ProBE</a:t>
            </a:r>
            <a:endParaRPr lang="en-US" sz="1500" b="1" dirty="0">
              <a:ea typeface="Century Gothic"/>
              <a:cs typeface="Century Gothic"/>
              <a:sym typeface="Century Gothic"/>
            </a:endParaRPr>
          </a:p>
          <a:p>
            <a:pPr marL="177792" indent="-165092">
              <a:buSzPct val="100000"/>
              <a:buFont typeface="Arial"/>
              <a:buChar char="•"/>
            </a:pPr>
            <a:r>
              <a:rPr lang="en-US" sz="1500" dirty="0" err="1">
                <a:ea typeface="Century Gothic"/>
                <a:cs typeface="Century Gothic"/>
                <a:sym typeface="Century Gothic"/>
              </a:rPr>
              <a:t>Sejajar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dengan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7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tonggak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utama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jangkaan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pengguna</a:t>
            </a:r>
            <a:endParaRPr lang="en-US" sz="1500" dirty="0">
              <a:ea typeface="Century Gothic"/>
              <a:cs typeface="Century Gothic"/>
              <a:sym typeface="Century Gothic"/>
            </a:endParaRPr>
          </a:p>
          <a:p>
            <a:pPr marL="177792" indent="-165092">
              <a:buSzPct val="100000"/>
              <a:buFont typeface="Arial"/>
              <a:buChar char="•"/>
            </a:pPr>
            <a:r>
              <a:rPr lang="en-US" sz="1500" dirty="0" err="1">
                <a:ea typeface="Century Gothic"/>
                <a:cs typeface="Century Gothic"/>
                <a:sym typeface="Century Gothic"/>
              </a:rPr>
              <a:t>Mandatori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&amp;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kriteria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baharu</a:t>
            </a:r>
            <a:endParaRPr lang="en-US" sz="1500" dirty="0">
              <a:ea typeface="Century Gothic"/>
              <a:cs typeface="Century Gothic"/>
              <a:sym typeface="Century Gothic"/>
            </a:endParaRPr>
          </a:p>
          <a:p>
            <a:pPr marL="177792" indent="-165092">
              <a:buSzPct val="100000"/>
              <a:buFont typeface="Arial"/>
              <a:buChar char="•"/>
            </a:pPr>
            <a:r>
              <a:rPr lang="en-US" sz="1500" dirty="0" err="1">
                <a:ea typeface="Century Gothic"/>
                <a:cs typeface="Century Gothic"/>
                <a:sym typeface="Century Gothic"/>
              </a:rPr>
              <a:t>Selaras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dengan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Kaji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Selidik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UN e-Government </a:t>
            </a:r>
          </a:p>
          <a:p>
            <a:pPr marL="177792" indent="-165092">
              <a:buSzPct val="100000"/>
              <a:buFont typeface="Arial"/>
              <a:buChar char="•"/>
            </a:pPr>
            <a:r>
              <a:rPr lang="en-US" sz="1500" dirty="0" err="1">
                <a:ea typeface="Century Gothic"/>
                <a:cs typeface="Century Gothic"/>
                <a:sym typeface="Century Gothic"/>
              </a:rPr>
              <a:t>Rasionalisasi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Laman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Web</a:t>
            </a:r>
          </a:p>
          <a:p>
            <a:pPr indent="-22225">
              <a:buSzPct val="25000"/>
            </a:pPr>
            <a:r>
              <a:rPr lang="en-US" sz="1500" b="1" dirty="0">
                <a:ea typeface="Century Gothic"/>
                <a:cs typeface="Century Gothic"/>
                <a:sym typeface="Century Gothic"/>
              </a:rPr>
              <a:t>MUSE:</a:t>
            </a:r>
          </a:p>
          <a:p>
            <a:pPr marL="177792" indent="-165092">
              <a:buSzPct val="100000"/>
              <a:buFont typeface="Arial"/>
              <a:buChar char="•"/>
            </a:pPr>
            <a:r>
              <a:rPr lang="en-US" sz="1500" dirty="0">
                <a:ea typeface="Century Gothic"/>
                <a:cs typeface="Century Gothic"/>
                <a:sym typeface="Century Gothic"/>
              </a:rPr>
              <a:t>Long survey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dan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GOS e-Rating</a:t>
            </a:r>
          </a:p>
          <a:p>
            <a:pPr marL="177792" indent="-165092">
              <a:buSzPct val="100000"/>
              <a:buFont typeface="Arial"/>
              <a:buChar char="•"/>
            </a:pPr>
            <a:r>
              <a:rPr lang="en-US" sz="1500" dirty="0" err="1">
                <a:ea typeface="Century Gothic"/>
                <a:cs typeface="Century Gothic"/>
                <a:sym typeface="Century Gothic"/>
              </a:rPr>
              <a:t>Perluasan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>
                <a:ea typeface="Century Gothic"/>
                <a:cs typeface="Century Gothic"/>
                <a:sym typeface="Century Gothic"/>
              </a:rPr>
              <a:t>Pengunaan</a:t>
            </a:r>
            <a:endParaRPr lang="en-US" sz="1500" dirty="0">
              <a:ea typeface="Century Gothic"/>
              <a:cs typeface="Century Gothic"/>
              <a:sym typeface="Century Gothic"/>
            </a:endParaRPr>
          </a:p>
          <a:p>
            <a:pPr marL="177792" indent="-165092">
              <a:buSzPct val="100000"/>
              <a:buFont typeface="Arial"/>
              <a:buChar char="•"/>
            </a:pPr>
            <a:r>
              <a:rPr lang="en-US" sz="1500" dirty="0" err="1">
                <a:ea typeface="Century Gothic"/>
                <a:cs typeface="Century Gothic"/>
                <a:sym typeface="Century Gothic"/>
              </a:rPr>
              <a:t>Meningkatkan</a:t>
            </a:r>
            <a:r>
              <a:rPr lang="en-US" sz="1500" dirty="0">
                <a:ea typeface="Century Gothic"/>
                <a:cs typeface="Century Gothic"/>
                <a:sym typeface="Century Gothic"/>
              </a:rPr>
              <a:t> </a:t>
            </a:r>
            <a:r>
              <a:rPr lang="en-US" sz="1500" dirty="0" err="1" smtClean="0">
                <a:ea typeface="Century Gothic"/>
                <a:cs typeface="Century Gothic"/>
                <a:sym typeface="Century Gothic"/>
              </a:rPr>
              <a:t>kepuasan</a:t>
            </a:r>
            <a:endParaRPr lang="en-US" sz="1500" dirty="0"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3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 smtClean="0"/>
              <a:t>6</a:t>
            </a:r>
            <a:endParaRPr lang="en-MY" dirty="0"/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414990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tx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tx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Maklumat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SPLaSK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315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Round Diagonal Corner Rectangle 573"/>
          <p:cNvSpPr/>
          <p:nvPr/>
        </p:nvSpPr>
        <p:spPr>
          <a:xfrm>
            <a:off x="2752185" y="2560743"/>
            <a:ext cx="3784416" cy="4255465"/>
          </a:xfrm>
          <a:prstGeom prst="round2DiagRect">
            <a:avLst/>
          </a:prstGeom>
          <a:solidFill>
            <a:srgbClr val="FAADA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572" name="Round Diagonal Corner Rectangle 571"/>
          <p:cNvSpPr/>
          <p:nvPr/>
        </p:nvSpPr>
        <p:spPr>
          <a:xfrm>
            <a:off x="18336" y="4679079"/>
            <a:ext cx="2660466" cy="2089956"/>
          </a:xfrm>
          <a:prstGeom prst="round2DiagRect">
            <a:avLst>
              <a:gd name="adj1" fmla="val 29597"/>
              <a:gd name="adj2" fmla="val 0"/>
            </a:avLst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366" name="Round Diagonal Corner Rectangle 365"/>
          <p:cNvSpPr/>
          <p:nvPr/>
        </p:nvSpPr>
        <p:spPr>
          <a:xfrm>
            <a:off x="79519" y="2573102"/>
            <a:ext cx="2517222" cy="203750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algn="r"/>
            <a:fld id="{AA9B698A-7080-4F53-BE01-96FF2A2CDB14}" type="slidenum">
              <a:rPr lang="ms-MY" smtClean="0"/>
              <a:pPr algn="r"/>
              <a:t>7</a:t>
            </a:fld>
            <a:endParaRPr lang="ms-MY"/>
          </a:p>
        </p:txBody>
      </p:sp>
      <p:sp>
        <p:nvSpPr>
          <p:cNvPr id="87" name="Rectangle 2509"/>
          <p:cNvSpPr>
            <a:spLocks noChangeArrowheads="1"/>
          </p:cNvSpPr>
          <p:nvPr/>
        </p:nvSpPr>
        <p:spPr bwMode="auto">
          <a:xfrm>
            <a:off x="0" y="803846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88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rgbClr val="2D29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MAKLUMAT </a:t>
            </a:r>
            <a:r>
              <a:rPr lang="en-US" sz="40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SPLaSK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81" y="1256757"/>
            <a:ext cx="5323425" cy="1242994"/>
          </a:xfrm>
          <a:prstGeom prst="rect">
            <a:avLst/>
          </a:prstGeom>
        </p:spPr>
      </p:pic>
      <p:sp>
        <p:nvSpPr>
          <p:cNvPr id="1029" name="Rectangle 1028"/>
          <p:cNvSpPr/>
          <p:nvPr/>
        </p:nvSpPr>
        <p:spPr>
          <a:xfrm>
            <a:off x="2753183" y="2626563"/>
            <a:ext cx="382068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/>
              <a:t>OBJEKTIF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600" dirty="0" err="1" smtClean="0"/>
              <a:t>Memberi</a:t>
            </a:r>
            <a:r>
              <a:rPr lang="en-US" sz="1600" dirty="0" smtClean="0"/>
              <a:t> </a:t>
            </a:r>
            <a:r>
              <a:rPr lang="en-US" sz="1600" dirty="0" err="1" smtClean="0"/>
              <a:t>kemudahan</a:t>
            </a:r>
            <a:r>
              <a:rPr lang="en-US" sz="1600" dirty="0" smtClean="0"/>
              <a:t> </a:t>
            </a:r>
            <a:r>
              <a:rPr lang="en-US" sz="1600" dirty="0" err="1" smtClean="0"/>
              <a:t>bagi</a:t>
            </a:r>
            <a:r>
              <a:rPr lang="en-US" sz="1600" dirty="0"/>
              <a:t> </a:t>
            </a:r>
            <a:r>
              <a:rPr lang="en-US" sz="1600" dirty="0" err="1" smtClean="0"/>
              <a:t>pemantauan</a:t>
            </a:r>
            <a:r>
              <a:rPr lang="en-US" sz="1600" dirty="0" smtClean="0"/>
              <a:t> </a:t>
            </a:r>
            <a:r>
              <a:rPr lang="en-US" sz="1600" dirty="0" err="1"/>
              <a:t>laman</a:t>
            </a:r>
            <a:r>
              <a:rPr lang="en-US" sz="1600" dirty="0"/>
              <a:t> web 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perkhidmatan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talian</a:t>
            </a:r>
            <a:r>
              <a:rPr lang="en-US" sz="1600" dirty="0"/>
              <a:t> </a:t>
            </a:r>
            <a:r>
              <a:rPr lang="en-US" sz="1600" dirty="0" err="1"/>
              <a:t>Kerajaan</a:t>
            </a:r>
            <a:r>
              <a:rPr lang="en-US" sz="1600" dirty="0" smtClean="0"/>
              <a:t>.</a:t>
            </a:r>
          </a:p>
          <a:p>
            <a:endParaRPr lang="en-US" sz="1600" dirty="0"/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600" dirty="0" err="1"/>
              <a:t>Mengukur</a:t>
            </a:r>
            <a:r>
              <a:rPr lang="en-US" sz="1600" dirty="0"/>
              <a:t> </a:t>
            </a:r>
            <a:r>
              <a:rPr lang="en-US" sz="1600" dirty="0" err="1"/>
              <a:t>tahap</a:t>
            </a:r>
            <a:r>
              <a:rPr lang="en-US" sz="1600" dirty="0"/>
              <a:t> </a:t>
            </a:r>
            <a:r>
              <a:rPr lang="en-US" sz="1600" dirty="0" err="1"/>
              <a:t>pematuhan</a:t>
            </a:r>
            <a:r>
              <a:rPr lang="en-US" sz="1600" dirty="0"/>
              <a:t> </a:t>
            </a:r>
            <a:r>
              <a:rPr lang="en-US" sz="1600" dirty="0" err="1" smtClean="0"/>
              <a:t>kriteria</a:t>
            </a:r>
            <a:r>
              <a:rPr lang="en-US" sz="1600" dirty="0" smtClean="0"/>
              <a:t> </a:t>
            </a:r>
            <a:r>
              <a:rPr lang="en-US" sz="1600" dirty="0" err="1" smtClean="0"/>
              <a:t>berdasarkan</a:t>
            </a:r>
            <a:r>
              <a:rPr lang="en-US" sz="1600" dirty="0" smtClean="0"/>
              <a:t> </a:t>
            </a:r>
            <a:r>
              <a:rPr lang="en-US" sz="1600" dirty="0" err="1" smtClean="0"/>
              <a:t>tujuh</a:t>
            </a:r>
            <a:r>
              <a:rPr lang="en-US" sz="1600" dirty="0" smtClean="0"/>
              <a:t> (7) </a:t>
            </a:r>
            <a:r>
              <a:rPr lang="en-US" sz="1600" dirty="0" err="1" smtClean="0"/>
              <a:t>dimensi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ditetapkan</a:t>
            </a:r>
            <a:endParaRPr lang="en-US" sz="1600" dirty="0" smtClean="0"/>
          </a:p>
          <a:p>
            <a:pPr marL="174625" indent="-174625">
              <a:buFont typeface="Arial" panose="020B0604020202020204" pitchFamily="34" charset="0"/>
              <a:buChar char="•"/>
            </a:pPr>
            <a:endParaRPr lang="en-US" sz="1600" dirty="0" smtClean="0"/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600" dirty="0" err="1" smtClean="0"/>
              <a:t>Mengukur</a:t>
            </a:r>
            <a:r>
              <a:rPr lang="en-US" sz="1600" dirty="0" smtClean="0"/>
              <a:t> </a:t>
            </a:r>
            <a:r>
              <a:rPr lang="en-US" sz="1600" dirty="0" err="1"/>
              <a:t>tahap</a:t>
            </a:r>
            <a:r>
              <a:rPr lang="en-US" sz="1600" dirty="0"/>
              <a:t> </a:t>
            </a:r>
            <a:r>
              <a:rPr lang="en-US" sz="1600" dirty="0" err="1"/>
              <a:t>kepuasan</a:t>
            </a:r>
            <a:r>
              <a:rPr lang="en-US" sz="1600" dirty="0"/>
              <a:t> </a:t>
            </a:r>
            <a:r>
              <a:rPr lang="en-US" sz="1600" dirty="0" err="1"/>
              <a:t>pengguna</a:t>
            </a:r>
            <a:r>
              <a:rPr lang="en-US" sz="1600" dirty="0"/>
              <a:t> </a:t>
            </a:r>
            <a:r>
              <a:rPr lang="en-US" sz="1600" dirty="0" err="1"/>
              <a:t>perkhidmatan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talian</a:t>
            </a:r>
            <a:r>
              <a:rPr lang="en-US" sz="1600" dirty="0"/>
              <a:t> </a:t>
            </a:r>
            <a:r>
              <a:rPr lang="en-US" sz="1600" dirty="0" err="1"/>
              <a:t>K</a:t>
            </a:r>
            <a:r>
              <a:rPr lang="en-US" sz="1600" dirty="0" err="1" smtClean="0"/>
              <a:t>erajaan</a:t>
            </a:r>
            <a:r>
              <a:rPr lang="en-US" sz="1600" dirty="0" smtClean="0"/>
              <a:t>.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600" dirty="0" err="1"/>
              <a:t>Menyediakan</a:t>
            </a:r>
            <a:r>
              <a:rPr lang="en-US" sz="1600" dirty="0"/>
              <a:t> </a:t>
            </a:r>
            <a:r>
              <a:rPr lang="en-US" sz="1600" dirty="0" err="1"/>
              <a:t>kemudahan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elektronik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pengemaskinian</a:t>
            </a:r>
            <a:r>
              <a:rPr lang="en-US" sz="1600" dirty="0"/>
              <a:t> </a:t>
            </a:r>
            <a:r>
              <a:rPr lang="en-US" sz="1600" dirty="0" err="1"/>
              <a:t>maklumat</a:t>
            </a:r>
            <a:r>
              <a:rPr lang="en-US" sz="1600" dirty="0"/>
              <a:t> </a:t>
            </a:r>
            <a:r>
              <a:rPr lang="en-US" sz="1600" dirty="0" err="1"/>
              <a:t>profil</a:t>
            </a:r>
            <a:r>
              <a:rPr lang="en-US" sz="1600" dirty="0"/>
              <a:t> </a:t>
            </a:r>
            <a:r>
              <a:rPr lang="en-US" sz="1600" dirty="0" err="1"/>
              <a:t>laman</a:t>
            </a:r>
            <a:r>
              <a:rPr lang="en-US" sz="1600" dirty="0"/>
              <a:t> web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perkhidmatan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talian</a:t>
            </a:r>
            <a:r>
              <a:rPr lang="en-US" sz="1600" dirty="0"/>
              <a:t> </a:t>
            </a:r>
            <a:r>
              <a:rPr lang="en-US" sz="1600" dirty="0" err="1"/>
              <a:t>Kerajaan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sp>
        <p:nvSpPr>
          <p:cNvPr id="541" name="Rectangle 11"/>
          <p:cNvSpPr/>
          <p:nvPr/>
        </p:nvSpPr>
        <p:spPr>
          <a:xfrm>
            <a:off x="7411796" y="3484313"/>
            <a:ext cx="275845" cy="413623"/>
          </a:xfrm>
          <a:prstGeom prst="hexagon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sz="1200" b="1" dirty="0"/>
          </a:p>
        </p:txBody>
      </p:sp>
      <p:grpSp>
        <p:nvGrpSpPr>
          <p:cNvPr id="1063" name="Group 1062"/>
          <p:cNvGrpSpPr/>
          <p:nvPr/>
        </p:nvGrpSpPr>
        <p:grpSpPr>
          <a:xfrm>
            <a:off x="9351341" y="1354874"/>
            <a:ext cx="3404024" cy="5906538"/>
            <a:chOff x="9351341" y="1354874"/>
            <a:chExt cx="3404024" cy="5906538"/>
          </a:xfrm>
        </p:grpSpPr>
        <p:sp>
          <p:nvSpPr>
            <p:cNvPr id="1035" name="Half Frame 1034"/>
            <p:cNvSpPr/>
            <p:nvPr/>
          </p:nvSpPr>
          <p:spPr>
            <a:xfrm>
              <a:off x="9427047" y="1410353"/>
              <a:ext cx="3328318" cy="5851059"/>
            </a:xfrm>
            <a:prstGeom prst="halfFrame">
              <a:avLst>
                <a:gd name="adj1" fmla="val 13910"/>
                <a:gd name="adj2" fmla="val 15827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>
                <a:solidFill>
                  <a:schemeClr val="tx1"/>
                </a:solidFill>
              </a:endParaRPr>
            </a:p>
          </p:txBody>
        </p:sp>
        <p:grpSp>
          <p:nvGrpSpPr>
            <p:cNvPr id="1061" name="Group 1060"/>
            <p:cNvGrpSpPr/>
            <p:nvPr/>
          </p:nvGrpSpPr>
          <p:grpSpPr>
            <a:xfrm>
              <a:off x="9351341" y="1354874"/>
              <a:ext cx="3351024" cy="4635826"/>
              <a:chOff x="9416063" y="1085052"/>
              <a:chExt cx="3351024" cy="4635826"/>
            </a:xfrm>
          </p:grpSpPr>
          <p:grpSp>
            <p:nvGrpSpPr>
              <p:cNvPr id="1051" name="Group 1050"/>
              <p:cNvGrpSpPr/>
              <p:nvPr/>
            </p:nvGrpSpPr>
            <p:grpSpPr>
              <a:xfrm>
                <a:off x="9416063" y="1085052"/>
                <a:ext cx="3351024" cy="4635826"/>
                <a:chOff x="8623689" y="1129732"/>
                <a:chExt cx="3351024" cy="4635826"/>
              </a:xfrm>
            </p:grpSpPr>
            <p:sp>
              <p:nvSpPr>
                <p:cNvPr id="504" name="Rectangle 503"/>
                <p:cNvSpPr/>
                <p:nvPr/>
              </p:nvSpPr>
              <p:spPr>
                <a:xfrm>
                  <a:off x="8675043" y="5241832"/>
                  <a:ext cx="541154" cy="523726"/>
                </a:xfrm>
                <a:prstGeom prst="rect">
                  <a:avLst/>
                </a:prstGeom>
                <a:solidFill>
                  <a:srgbClr val="BD2E16"/>
                </a:solidFill>
                <a:ln>
                  <a:noFill/>
                </a:ln>
              </p:spPr>
              <p:style>
                <a:lnRef idx="3">
                  <a:schemeClr val="lt1"/>
                </a:lnRef>
                <a:fillRef idx="1">
                  <a:schemeClr val="accent2"/>
                </a:fillRef>
                <a:effectRef idx="1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ms-MY"/>
                </a:p>
              </p:txBody>
            </p:sp>
            <p:grpSp>
              <p:nvGrpSpPr>
                <p:cNvPr id="1049" name="Group 1048"/>
                <p:cNvGrpSpPr/>
                <p:nvPr/>
              </p:nvGrpSpPr>
              <p:grpSpPr>
                <a:xfrm>
                  <a:off x="8623689" y="1129732"/>
                  <a:ext cx="3351024" cy="4618220"/>
                  <a:chOff x="8623689" y="1129732"/>
                  <a:chExt cx="3351024" cy="4618220"/>
                </a:xfrm>
              </p:grpSpPr>
              <p:grpSp>
                <p:nvGrpSpPr>
                  <p:cNvPr id="1030" name="Group 1029"/>
                  <p:cNvGrpSpPr/>
                  <p:nvPr/>
                </p:nvGrpSpPr>
                <p:grpSpPr>
                  <a:xfrm>
                    <a:off x="8623689" y="1129732"/>
                    <a:ext cx="3351024" cy="4618220"/>
                    <a:chOff x="9320954" y="1936454"/>
                    <a:chExt cx="3351024" cy="4618220"/>
                  </a:xfrm>
                </p:grpSpPr>
                <p:sp>
                  <p:nvSpPr>
                    <p:cNvPr id="346" name="Rectangle 345"/>
                    <p:cNvSpPr/>
                    <p:nvPr/>
                  </p:nvSpPr>
                  <p:spPr>
                    <a:xfrm>
                      <a:off x="9320954" y="1936454"/>
                      <a:ext cx="3351024" cy="584775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 algn="ctr" defTabSz="1859712"/>
                      <a:r>
                        <a:rPr lang="en-US" sz="3200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cs typeface="Aharoni" panose="02010803020104030203" pitchFamily="2" charset="-79"/>
                        </a:rPr>
                        <a:t>MODUL</a:t>
                      </a:r>
                      <a:endParaRPr lang="en-US" sz="3200" b="1" dirty="0">
                        <a:solidFill>
                          <a:schemeClr val="bg1">
                            <a:lumMod val="95000"/>
                          </a:schemeClr>
                        </a:solidFill>
                        <a:cs typeface="Aharoni" panose="02010803020104030203" pitchFamily="2" charset="-79"/>
                      </a:endParaRPr>
                    </a:p>
                  </p:txBody>
                </p:sp>
                <p:grpSp>
                  <p:nvGrpSpPr>
                    <p:cNvPr id="1028" name="Group 1027"/>
                    <p:cNvGrpSpPr/>
                    <p:nvPr/>
                  </p:nvGrpSpPr>
                  <p:grpSpPr>
                    <a:xfrm>
                      <a:off x="9943210" y="2907020"/>
                      <a:ext cx="2080784" cy="3647654"/>
                      <a:chOff x="9928480" y="2261852"/>
                      <a:chExt cx="2080784" cy="3647654"/>
                    </a:xfrm>
                  </p:grpSpPr>
                  <p:sp>
                    <p:nvSpPr>
                      <p:cNvPr id="340" name="Rectangle 339"/>
                      <p:cNvSpPr/>
                      <p:nvPr/>
                    </p:nvSpPr>
                    <p:spPr>
                      <a:xfrm>
                        <a:off x="10453276" y="2757295"/>
                        <a:ext cx="1555988" cy="523220"/>
                      </a:xfrm>
                      <a:prstGeom prst="rect">
                        <a:avLst/>
                      </a:prstGeom>
                      <a:ln w="38100">
                        <a:solidFill>
                          <a:srgbClr val="0C91B9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Akses</a:t>
                        </a:r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 </a:t>
                        </a:r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Kawalan</a:t>
                        </a:r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 </a:t>
                        </a:r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Pengguna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sp>
                    <p:nvSpPr>
                      <p:cNvPr id="341" name="Rectangle 340"/>
                      <p:cNvSpPr/>
                      <p:nvPr/>
                    </p:nvSpPr>
                    <p:spPr>
                      <a:xfrm>
                        <a:off x="10387065" y="2261852"/>
                        <a:ext cx="1622197" cy="307777"/>
                      </a:xfrm>
                      <a:prstGeom prst="rect">
                        <a:avLst/>
                      </a:prstGeom>
                      <a:ln w="38100">
                        <a:solidFill>
                          <a:srgbClr val="F5D33A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Administrator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sp>
                    <p:nvSpPr>
                      <p:cNvPr id="342" name="Rectangle 341"/>
                      <p:cNvSpPr/>
                      <p:nvPr/>
                    </p:nvSpPr>
                    <p:spPr>
                      <a:xfrm>
                        <a:off x="10453276" y="4129190"/>
                        <a:ext cx="1545511" cy="523220"/>
                      </a:xfrm>
                      <a:prstGeom prst="rect">
                        <a:avLst/>
                      </a:prstGeom>
                      <a:ln w="38100">
                        <a:solidFill>
                          <a:srgbClr val="00AD97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Profiling GOS dan WEB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sp>
                    <p:nvSpPr>
                      <p:cNvPr id="343" name="Rectangle 342"/>
                      <p:cNvSpPr/>
                      <p:nvPr/>
                    </p:nvSpPr>
                    <p:spPr>
                      <a:xfrm>
                        <a:off x="10415175" y="5386286"/>
                        <a:ext cx="1545511" cy="523220"/>
                      </a:xfrm>
                      <a:prstGeom prst="rect">
                        <a:avLst/>
                      </a:prstGeom>
                      <a:ln w="38100">
                        <a:solidFill>
                          <a:srgbClr val="BD2E16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i="1" dirty="0" smtClean="0">
                            <a:cs typeface="Calibri" panose="020F0502020204030204" pitchFamily="34" charset="0"/>
                          </a:rPr>
                          <a:t>Assessment</a:t>
                        </a:r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 GOS dan WEB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sp>
                    <p:nvSpPr>
                      <p:cNvPr id="344" name="Rectangle 343"/>
                      <p:cNvSpPr/>
                      <p:nvPr/>
                    </p:nvSpPr>
                    <p:spPr>
                      <a:xfrm>
                        <a:off x="10436978" y="4822383"/>
                        <a:ext cx="1546674" cy="307777"/>
                      </a:xfrm>
                      <a:prstGeom prst="rect">
                        <a:avLst/>
                      </a:prstGeom>
                      <a:ln w="38100">
                        <a:solidFill>
                          <a:srgbClr val="92D050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Notifikasi</a:t>
                        </a:r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 </a:t>
                        </a:r>
                        <a:endParaRPr lang="en-US" sz="1400" dirty="0"/>
                      </a:p>
                    </p:txBody>
                  </p:sp>
                  <p:sp>
                    <p:nvSpPr>
                      <p:cNvPr id="345" name="Rectangle 344"/>
                      <p:cNvSpPr/>
                      <p:nvPr/>
                    </p:nvSpPr>
                    <p:spPr>
                      <a:xfrm>
                        <a:off x="10463752" y="3433759"/>
                        <a:ext cx="1545511" cy="523220"/>
                      </a:xfrm>
                      <a:prstGeom prst="rect">
                        <a:avLst/>
                      </a:prstGeom>
                      <a:ln w="38100">
                        <a:solidFill>
                          <a:srgbClr val="EF6E12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Dashboard &amp; </a:t>
                        </a:r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Laporan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cxnSp>
                    <p:nvCxnSpPr>
                      <p:cNvPr id="1025" name="Straight Arrow Connector 1024"/>
                      <p:cNvCxnSpPr/>
                      <p:nvPr/>
                    </p:nvCxnSpPr>
                    <p:spPr>
                      <a:xfrm>
                        <a:off x="9928480" y="2408709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6" name="Straight Arrow Connector 355"/>
                      <p:cNvCxnSpPr/>
                      <p:nvPr/>
                    </p:nvCxnSpPr>
                    <p:spPr>
                      <a:xfrm>
                        <a:off x="9960186" y="3003445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0C91B9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7" name="Straight Arrow Connector 356"/>
                      <p:cNvCxnSpPr/>
                      <p:nvPr/>
                    </p:nvCxnSpPr>
                    <p:spPr>
                      <a:xfrm>
                        <a:off x="9960186" y="3658840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EF6E12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8" name="Straight Arrow Connector 357"/>
                      <p:cNvCxnSpPr/>
                      <p:nvPr/>
                    </p:nvCxnSpPr>
                    <p:spPr>
                      <a:xfrm>
                        <a:off x="9949710" y="4309597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00AD97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9" name="Straight Arrow Connector 358"/>
                      <p:cNvCxnSpPr/>
                      <p:nvPr/>
                    </p:nvCxnSpPr>
                    <p:spPr>
                      <a:xfrm>
                        <a:off x="9934574" y="4967752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92D050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60" name="Straight Arrow Connector 359"/>
                      <p:cNvCxnSpPr/>
                      <p:nvPr/>
                    </p:nvCxnSpPr>
                    <p:spPr>
                      <a:xfrm>
                        <a:off x="9928480" y="5633240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BD2E16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</p:grpSp>
              </p:grpSp>
              <p:grpSp>
                <p:nvGrpSpPr>
                  <p:cNvPr id="1041" name="Group 1040"/>
                  <p:cNvGrpSpPr/>
                  <p:nvPr/>
                </p:nvGrpSpPr>
                <p:grpSpPr>
                  <a:xfrm>
                    <a:off x="8684636" y="1981565"/>
                    <a:ext cx="545804" cy="533252"/>
                    <a:chOff x="8684636" y="1981565"/>
                    <a:chExt cx="545804" cy="533252"/>
                  </a:xfrm>
                </p:grpSpPr>
                <p:sp>
                  <p:nvSpPr>
                    <p:cNvPr id="1037" name="Rectangle 1036"/>
                    <p:cNvSpPr/>
                    <p:nvPr/>
                  </p:nvSpPr>
                  <p:spPr>
                    <a:xfrm>
                      <a:off x="8689286" y="1981565"/>
                      <a:ext cx="541154" cy="523726"/>
                    </a:xfrm>
                    <a:prstGeom prst="rect">
                      <a:avLst/>
                    </a:prstGeom>
                    <a:ln>
                      <a:noFill/>
                    </a:ln>
                  </p:spPr>
                  <p:style>
                    <a:lnRef idx="3">
                      <a:schemeClr val="lt1"/>
                    </a:lnRef>
                    <a:fillRef idx="1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ms-MY"/>
                    </a:p>
                  </p:txBody>
                </p:sp>
                <p:pic>
                  <p:nvPicPr>
                    <p:cNvPr id="1033" name="Picture 1032"/>
                    <p:cNvPicPr>
                      <a:picLocks noChangeAspect="1"/>
                    </p:cNvPicPr>
                    <p:nvPr/>
                  </p:nvPicPr>
                  <p:blipFill>
                    <a:blip r:embed="rId4"/>
                    <a:stretch>
                      <a:fillRect/>
                    </a:stretch>
                  </p:blipFill>
                  <p:spPr>
                    <a:xfrm>
                      <a:off x="8684636" y="2002436"/>
                      <a:ext cx="541154" cy="512381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</p:grpSp>
              <p:grpSp>
                <p:nvGrpSpPr>
                  <p:cNvPr id="1039" name="Group 1038"/>
                  <p:cNvGrpSpPr/>
                  <p:nvPr/>
                </p:nvGrpSpPr>
                <p:grpSpPr>
                  <a:xfrm>
                    <a:off x="8684636" y="2626375"/>
                    <a:ext cx="542240" cy="558938"/>
                    <a:chOff x="8682887" y="2572644"/>
                    <a:chExt cx="542240" cy="558938"/>
                  </a:xfrm>
                </p:grpSpPr>
                <p:sp>
                  <p:nvSpPr>
                    <p:cNvPr id="501" name="Rectangle 500"/>
                    <p:cNvSpPr/>
                    <p:nvPr/>
                  </p:nvSpPr>
                  <p:spPr>
                    <a:xfrm>
                      <a:off x="8682887" y="2572644"/>
                      <a:ext cx="541154" cy="523726"/>
                    </a:xfrm>
                    <a:prstGeom prst="rect">
                      <a:avLst/>
                    </a:prstGeom>
                    <a:solidFill>
                      <a:srgbClr val="0C91B9"/>
                    </a:solidFill>
                    <a:ln>
                      <a:noFill/>
                    </a:ln>
                  </p:spPr>
                  <p:style>
                    <a:lnRef idx="3">
                      <a:schemeClr val="lt1"/>
                    </a:lnRef>
                    <a:fillRef idx="1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ms-MY"/>
                    </a:p>
                  </p:txBody>
                </p:sp>
                <p:pic>
                  <p:nvPicPr>
                    <p:cNvPr id="1042" name="Picture 18" descr="Image result for ACCESS icon.png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8689286" y="2595741"/>
                      <a:ext cx="535841" cy="53584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</p:pic>
              </p:grpSp>
              <p:grpSp>
                <p:nvGrpSpPr>
                  <p:cNvPr id="1045" name="Group 1044"/>
                  <p:cNvGrpSpPr/>
                  <p:nvPr/>
                </p:nvGrpSpPr>
                <p:grpSpPr>
                  <a:xfrm>
                    <a:off x="8684636" y="3261659"/>
                    <a:ext cx="541154" cy="523726"/>
                    <a:chOff x="8684636" y="3261659"/>
                    <a:chExt cx="541154" cy="523726"/>
                  </a:xfrm>
                </p:grpSpPr>
                <p:sp>
                  <p:nvSpPr>
                    <p:cNvPr id="502" name="Rectangle 501"/>
                    <p:cNvSpPr/>
                    <p:nvPr/>
                  </p:nvSpPr>
                  <p:spPr>
                    <a:xfrm>
                      <a:off x="8684636" y="3261659"/>
                      <a:ext cx="541154" cy="523726"/>
                    </a:xfrm>
                    <a:prstGeom prst="rect">
                      <a:avLst/>
                    </a:prstGeom>
                    <a:solidFill>
                      <a:srgbClr val="EF6E12"/>
                    </a:solidFill>
                    <a:ln>
                      <a:noFill/>
                    </a:ln>
                  </p:spPr>
                  <p:style>
                    <a:lnRef idx="3">
                      <a:schemeClr val="lt1"/>
                    </a:lnRef>
                    <a:fillRef idx="1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ms-MY"/>
                    </a:p>
                  </p:txBody>
                </p:sp>
                <p:pic>
                  <p:nvPicPr>
                    <p:cNvPr id="1044" name="Picture 20" descr="Image result for dashboard icon.png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8729658" y="3327544"/>
                      <a:ext cx="438312" cy="43831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</p:grpSp>
              <p:grpSp>
                <p:nvGrpSpPr>
                  <p:cNvPr id="1043" name="Group 1042"/>
                  <p:cNvGrpSpPr/>
                  <p:nvPr/>
                </p:nvGrpSpPr>
                <p:grpSpPr>
                  <a:xfrm>
                    <a:off x="8684636" y="3896943"/>
                    <a:ext cx="541154" cy="523726"/>
                    <a:chOff x="8684636" y="3896943"/>
                    <a:chExt cx="541154" cy="523726"/>
                  </a:xfrm>
                </p:grpSpPr>
                <p:sp>
                  <p:nvSpPr>
                    <p:cNvPr id="512" name="Rectangle 511"/>
                    <p:cNvSpPr/>
                    <p:nvPr/>
                  </p:nvSpPr>
                  <p:spPr>
                    <a:xfrm>
                      <a:off x="8684636" y="3896943"/>
                      <a:ext cx="541154" cy="523726"/>
                    </a:xfrm>
                    <a:prstGeom prst="rect">
                      <a:avLst/>
                    </a:prstGeom>
                    <a:solidFill>
                      <a:srgbClr val="00AD97"/>
                    </a:solidFill>
                    <a:ln>
                      <a:noFill/>
                    </a:ln>
                  </p:spPr>
                  <p:style>
                    <a:lnRef idx="3">
                      <a:schemeClr val="lt1"/>
                    </a:lnRef>
                    <a:fillRef idx="1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ms-MY"/>
                    </a:p>
                  </p:txBody>
                </p:sp>
                <p:pic>
                  <p:nvPicPr>
                    <p:cNvPr id="1046" name="Picture 22" descr="Image result for profiling icon.png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>
                      <a:biLevel thresh="75000"/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8709564" y="3926060"/>
                      <a:ext cx="491298" cy="491298"/>
                    </a:xfrm>
                    <a:prstGeom prst="rect">
                      <a:avLst/>
                    </a:prstGeom>
                    <a:noFill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</p:pic>
              </p:grpSp>
              <p:sp>
                <p:nvSpPr>
                  <p:cNvPr id="513" name="Rectangle 512"/>
                  <p:cNvSpPr/>
                  <p:nvPr/>
                </p:nvSpPr>
                <p:spPr>
                  <a:xfrm>
                    <a:off x="8691035" y="4553700"/>
                    <a:ext cx="541154" cy="523726"/>
                  </a:xfrm>
                  <a:prstGeom prst="rect">
                    <a:avLst/>
                  </a:prstGeom>
                  <a:solidFill>
                    <a:srgbClr val="92D050"/>
                  </a:solidFill>
                  <a:ln>
                    <a:noFill/>
                  </a:ln>
                </p:spPr>
                <p:style>
                  <a:lnRef idx="3">
                    <a:schemeClr val="lt1"/>
                  </a:lnRef>
                  <a:fillRef idx="1">
                    <a:schemeClr val="accent2"/>
                  </a:fillRef>
                  <a:effectRef idx="1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ms-MY"/>
                  </a:p>
                </p:txBody>
              </p:sp>
              <p:pic>
                <p:nvPicPr>
                  <p:cNvPr id="1050" name="Picture 26" descr="Image result for assessment icon.png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8707342" y="5224196"/>
                    <a:ext cx="520677" cy="520677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  <p:pic>
            <p:nvPicPr>
              <p:cNvPr id="352" name="Picture 30" descr="Related image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14607" y="4566787"/>
                <a:ext cx="465959" cy="4659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057" name="Rectangle 1056"/>
          <p:cNvSpPr/>
          <p:nvPr/>
        </p:nvSpPr>
        <p:spPr>
          <a:xfrm>
            <a:off x="195879" y="4737060"/>
            <a:ext cx="25679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s-MY" sz="1600" b="1" dirty="0" smtClean="0"/>
              <a:t>SKOP PEMANTAUAN </a:t>
            </a:r>
          </a:p>
          <a:p>
            <a:r>
              <a:rPr lang="ms-MY" sz="1600" dirty="0"/>
              <a:t>M</a:t>
            </a:r>
            <a:r>
              <a:rPr lang="ms-MY" sz="1600" dirty="0" smtClean="0"/>
              <a:t>emastikan </a:t>
            </a:r>
            <a:r>
              <a:rPr lang="ms-MY" sz="1600" dirty="0"/>
              <a:t>tahap ketersediaan agensi mematuhi kriteria-kriteria yang ditetapkan dalam </a:t>
            </a:r>
            <a:r>
              <a:rPr lang="ms-MY" sz="1600" dirty="0" smtClean="0"/>
              <a:t>model </a:t>
            </a:r>
            <a:r>
              <a:rPr lang="ms-MY" sz="1600" dirty="0"/>
              <a:t>baharu ini dan </a:t>
            </a:r>
            <a:r>
              <a:rPr lang="ms-MY" sz="1600" b="1" dirty="0"/>
              <a:t>tiada</a:t>
            </a:r>
            <a:r>
              <a:rPr lang="ms-MY" sz="1600" dirty="0"/>
              <a:t> penarafan bintang dilaksanakan.</a:t>
            </a:r>
          </a:p>
        </p:txBody>
      </p:sp>
      <p:sp>
        <p:nvSpPr>
          <p:cNvPr id="1058" name="Rectangle 1057"/>
          <p:cNvSpPr/>
          <p:nvPr/>
        </p:nvSpPr>
        <p:spPr>
          <a:xfrm>
            <a:off x="140571" y="2600024"/>
            <a:ext cx="2468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APA ITU </a:t>
            </a:r>
            <a:r>
              <a:rPr lang="en-US" sz="1600" b="1" dirty="0" err="1"/>
              <a:t>SPLaSK</a:t>
            </a:r>
            <a:r>
              <a:rPr lang="en-US" sz="1600" b="1" dirty="0"/>
              <a:t>?</a:t>
            </a:r>
            <a:endParaRPr lang="ms-MY" sz="1600" b="1" dirty="0"/>
          </a:p>
          <a:p>
            <a:r>
              <a:rPr lang="ms-MY" sz="1600" dirty="0"/>
              <a:t>Platform pemantauan ke atas kriteria-kriteria laman web dan perkhidmatan dalam talian  yang telah ditetapkan mengikut kriteria ProBE/MUSE</a:t>
            </a:r>
          </a:p>
        </p:txBody>
      </p:sp>
      <p:grpSp>
        <p:nvGrpSpPr>
          <p:cNvPr id="1059" name="Group 1058"/>
          <p:cNvGrpSpPr/>
          <p:nvPr/>
        </p:nvGrpSpPr>
        <p:grpSpPr>
          <a:xfrm>
            <a:off x="6762809" y="1279486"/>
            <a:ext cx="2715598" cy="8889141"/>
            <a:chOff x="6052938" y="1335007"/>
            <a:chExt cx="2715598" cy="8889141"/>
          </a:xfrm>
        </p:grpSpPr>
        <p:grpSp>
          <p:nvGrpSpPr>
            <p:cNvPr id="365" name="Group 364"/>
            <p:cNvGrpSpPr/>
            <p:nvPr/>
          </p:nvGrpSpPr>
          <p:grpSpPr>
            <a:xfrm>
              <a:off x="6052938" y="1871688"/>
              <a:ext cx="2469505" cy="8352460"/>
              <a:chOff x="5769204" y="1815755"/>
              <a:chExt cx="2469505" cy="8352460"/>
            </a:xfrm>
          </p:grpSpPr>
          <p:sp>
            <p:nvSpPr>
              <p:cNvPr id="547" name="Round Diagonal Corner Rectangle 546"/>
              <p:cNvSpPr/>
              <p:nvPr/>
            </p:nvSpPr>
            <p:spPr>
              <a:xfrm>
                <a:off x="6636823" y="5932444"/>
                <a:ext cx="1575581" cy="675917"/>
              </a:xfrm>
              <a:prstGeom prst="round2DiagRect">
                <a:avLst/>
              </a:prstGeom>
              <a:solidFill>
                <a:srgbClr val="F5D33A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 err="1">
                    <a:solidFill>
                      <a:schemeClr val="tx1"/>
                    </a:solidFill>
                  </a:rPr>
                  <a:t>Laporan</a:t>
                </a:r>
                <a:r>
                  <a:rPr lang="en-US" sz="1400" dirty="0">
                    <a:solidFill>
                      <a:schemeClr val="tx1"/>
                    </a:solidFill>
                  </a:rPr>
                  <a:t> </a:t>
                </a:r>
              </a:p>
              <a:p>
                <a:pPr algn="ctr"/>
                <a:r>
                  <a:rPr lang="en-US" sz="1400" dirty="0" err="1">
                    <a:solidFill>
                      <a:schemeClr val="tx1"/>
                    </a:solidFill>
                  </a:rPr>
                  <a:t>analisis</a:t>
                </a:r>
                <a:r>
                  <a:rPr lang="en-US" sz="14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  <p:sp>
            <p:nvSpPr>
              <p:cNvPr id="535" name="Freeform: Shape 32">
                <a:extLst>
                  <a:ext uri="{FF2B5EF4-FFF2-40B4-BE49-F238E27FC236}">
                    <a16:creationId xmlns:a16="http://schemas.microsoft.com/office/drawing/2014/main" id="{39EF5713-7206-480F-93E9-BE0FCA32C948}"/>
                  </a:ext>
                </a:extLst>
              </p:cNvPr>
              <p:cNvSpPr/>
              <p:nvPr/>
            </p:nvSpPr>
            <p:spPr>
              <a:xfrm rot="16200000" flipV="1">
                <a:off x="4113575" y="7662501"/>
                <a:ext cx="4177927" cy="833502"/>
              </a:xfrm>
              <a:custGeom>
                <a:avLst/>
                <a:gdLst>
                  <a:gd name="connsiteX0" fmla="*/ 10061661 w 11244530"/>
                  <a:gd name="connsiteY0" fmla="*/ 0 h 2365737"/>
                  <a:gd name="connsiteX1" fmla="*/ 10148672 w 11244530"/>
                  <a:gd name="connsiteY1" fmla="*/ 36041 h 2365737"/>
                  <a:gd name="connsiteX2" fmla="*/ 11208490 w 11244530"/>
                  <a:gd name="connsiteY2" fmla="*/ 1095859 h 2365737"/>
                  <a:gd name="connsiteX3" fmla="*/ 11208490 w 11244530"/>
                  <a:gd name="connsiteY3" fmla="*/ 1269879 h 2365737"/>
                  <a:gd name="connsiteX4" fmla="*/ 10148672 w 11244530"/>
                  <a:gd name="connsiteY4" fmla="*/ 2329697 h 2365737"/>
                  <a:gd name="connsiteX5" fmla="*/ 9974651 w 11244530"/>
                  <a:gd name="connsiteY5" fmla="*/ 2329697 h 2365737"/>
                  <a:gd name="connsiteX6" fmla="*/ 9073634 w 11244530"/>
                  <a:gd name="connsiteY6" fmla="*/ 1428680 h 2365737"/>
                  <a:gd name="connsiteX7" fmla="*/ 9197093 w 11244530"/>
                  <a:gd name="connsiteY7" fmla="*/ 1305221 h 2365737"/>
                  <a:gd name="connsiteX8" fmla="*/ 10040627 w 11244530"/>
                  <a:gd name="connsiteY8" fmla="*/ 2148755 h 2365737"/>
                  <a:gd name="connsiteX9" fmla="*/ 10084920 w 11244530"/>
                  <a:gd name="connsiteY9" fmla="*/ 2148755 h 2365737"/>
                  <a:gd name="connsiteX10" fmla="*/ 11027548 w 11244530"/>
                  <a:gd name="connsiteY10" fmla="*/ 1206128 h 2365737"/>
                  <a:gd name="connsiteX11" fmla="*/ 11027548 w 11244530"/>
                  <a:gd name="connsiteY11" fmla="*/ 1161835 h 2365737"/>
                  <a:gd name="connsiteX12" fmla="*/ 10084920 w 11244530"/>
                  <a:gd name="connsiteY12" fmla="*/ 219207 h 2365737"/>
                  <a:gd name="connsiteX13" fmla="*/ 10062774 w 11244530"/>
                  <a:gd name="connsiteY13" fmla="*/ 210033 h 2365737"/>
                  <a:gd name="connsiteX14" fmla="*/ 10040627 w 11244530"/>
                  <a:gd name="connsiteY14" fmla="*/ 219207 h 2365737"/>
                  <a:gd name="connsiteX15" fmla="*/ 9452862 w 11244530"/>
                  <a:gd name="connsiteY15" fmla="*/ 806972 h 2365737"/>
                  <a:gd name="connsiteX16" fmla="*/ 9451755 w 11244530"/>
                  <a:gd name="connsiteY16" fmla="*/ 805864 h 2365737"/>
                  <a:gd name="connsiteX17" fmla="*/ 8989711 w 11244530"/>
                  <a:gd name="connsiteY17" fmla="*/ 1267908 h 2365737"/>
                  <a:gd name="connsiteX18" fmla="*/ 8988403 w 11244530"/>
                  <a:gd name="connsiteY18" fmla="*/ 1269879 h 2365737"/>
                  <a:gd name="connsiteX19" fmla="*/ 7928585 w 11244530"/>
                  <a:gd name="connsiteY19" fmla="*/ 2329697 h 2365737"/>
                  <a:gd name="connsiteX20" fmla="*/ 7754564 w 11244530"/>
                  <a:gd name="connsiteY20" fmla="*/ 2329697 h 2365737"/>
                  <a:gd name="connsiteX21" fmla="*/ 6854919 w 11244530"/>
                  <a:gd name="connsiteY21" fmla="*/ 1430050 h 2365737"/>
                  <a:gd name="connsiteX22" fmla="*/ 6978376 w 11244530"/>
                  <a:gd name="connsiteY22" fmla="*/ 1306591 h 2365737"/>
                  <a:gd name="connsiteX23" fmla="*/ 7820540 w 11244530"/>
                  <a:gd name="connsiteY23" fmla="*/ 2148755 h 2365737"/>
                  <a:gd name="connsiteX24" fmla="*/ 7864833 w 11244530"/>
                  <a:gd name="connsiteY24" fmla="*/ 2148755 h 2365737"/>
                  <a:gd name="connsiteX25" fmla="*/ 8807461 w 11244530"/>
                  <a:gd name="connsiteY25" fmla="*/ 1206128 h 2365737"/>
                  <a:gd name="connsiteX26" fmla="*/ 8807863 w 11244530"/>
                  <a:gd name="connsiteY26" fmla="*/ 1205155 h 2365737"/>
                  <a:gd name="connsiteX27" fmla="*/ 8910234 w 11244530"/>
                  <a:gd name="connsiteY27" fmla="*/ 1102784 h 2365737"/>
                  <a:gd name="connsiteX28" fmla="*/ 8914833 w 11244530"/>
                  <a:gd name="connsiteY28" fmla="*/ 1095859 h 2365737"/>
                  <a:gd name="connsiteX29" fmla="*/ 9974651 w 11244530"/>
                  <a:gd name="connsiteY29" fmla="*/ 36041 h 2365737"/>
                  <a:gd name="connsiteX30" fmla="*/ 10061661 w 11244530"/>
                  <a:gd name="connsiteY30" fmla="*/ 0 h 2365737"/>
                  <a:gd name="connsiteX31" fmla="*/ 7841574 w 11244530"/>
                  <a:gd name="connsiteY31" fmla="*/ 0 h 2365737"/>
                  <a:gd name="connsiteX32" fmla="*/ 7928585 w 11244530"/>
                  <a:gd name="connsiteY32" fmla="*/ 36041 h 2365737"/>
                  <a:gd name="connsiteX33" fmla="*/ 8830434 w 11244530"/>
                  <a:gd name="connsiteY33" fmla="*/ 937891 h 2365737"/>
                  <a:gd name="connsiteX34" fmla="*/ 8706976 w 11244530"/>
                  <a:gd name="connsiteY34" fmla="*/ 1061350 h 2365737"/>
                  <a:gd name="connsiteX35" fmla="*/ 7864833 w 11244530"/>
                  <a:gd name="connsiteY35" fmla="*/ 219207 h 2365737"/>
                  <a:gd name="connsiteX36" fmla="*/ 7842688 w 11244530"/>
                  <a:gd name="connsiteY36" fmla="*/ 210033 h 2365737"/>
                  <a:gd name="connsiteX37" fmla="*/ 7820540 w 11244530"/>
                  <a:gd name="connsiteY37" fmla="*/ 219207 h 2365737"/>
                  <a:gd name="connsiteX38" fmla="*/ 6877913 w 11244530"/>
                  <a:gd name="connsiteY38" fmla="*/ 1161835 h 2365737"/>
                  <a:gd name="connsiteX39" fmla="*/ 6877541 w 11244530"/>
                  <a:gd name="connsiteY39" fmla="*/ 1162735 h 2365737"/>
                  <a:gd name="connsiteX40" fmla="*/ 6732572 w 11244530"/>
                  <a:gd name="connsiteY40" fmla="*/ 1307704 h 2365737"/>
                  <a:gd name="connsiteX41" fmla="*/ 6732131 w 11244530"/>
                  <a:gd name="connsiteY41" fmla="*/ 1307262 h 2365737"/>
                  <a:gd name="connsiteX42" fmla="*/ 5709696 w 11244530"/>
                  <a:gd name="connsiteY42" fmla="*/ 2329697 h 2365737"/>
                  <a:gd name="connsiteX43" fmla="*/ 5535676 w 11244530"/>
                  <a:gd name="connsiteY43" fmla="*/ 2329697 h 2365737"/>
                  <a:gd name="connsiteX44" fmla="*/ 4634621 w 11244530"/>
                  <a:gd name="connsiteY44" fmla="*/ 1428642 h 2365737"/>
                  <a:gd name="connsiteX45" fmla="*/ 4758079 w 11244530"/>
                  <a:gd name="connsiteY45" fmla="*/ 1305183 h 2365737"/>
                  <a:gd name="connsiteX46" fmla="*/ 5601651 w 11244530"/>
                  <a:gd name="connsiteY46" fmla="*/ 2148755 h 2365737"/>
                  <a:gd name="connsiteX47" fmla="*/ 5645944 w 11244530"/>
                  <a:gd name="connsiteY47" fmla="*/ 2148755 h 2365737"/>
                  <a:gd name="connsiteX48" fmla="*/ 6214284 w 11244530"/>
                  <a:gd name="connsiteY48" fmla="*/ 1580415 h 2365737"/>
                  <a:gd name="connsiteX49" fmla="*/ 6214771 w 11244530"/>
                  <a:gd name="connsiteY49" fmla="*/ 1580902 h 2365737"/>
                  <a:gd name="connsiteX50" fmla="*/ 6684730 w 11244530"/>
                  <a:gd name="connsiteY50" fmla="*/ 1110943 h 2365737"/>
                  <a:gd name="connsiteX51" fmla="*/ 6694748 w 11244530"/>
                  <a:gd name="connsiteY51" fmla="*/ 1095859 h 2365737"/>
                  <a:gd name="connsiteX52" fmla="*/ 7754564 w 11244530"/>
                  <a:gd name="connsiteY52" fmla="*/ 36041 h 2365737"/>
                  <a:gd name="connsiteX53" fmla="*/ 7841574 w 11244530"/>
                  <a:gd name="connsiteY53" fmla="*/ 0 h 2365737"/>
                  <a:gd name="connsiteX54" fmla="*/ 5622686 w 11244530"/>
                  <a:gd name="connsiteY54" fmla="*/ 0 h 2365737"/>
                  <a:gd name="connsiteX55" fmla="*/ 5709696 w 11244530"/>
                  <a:gd name="connsiteY55" fmla="*/ 36041 h 2365737"/>
                  <a:gd name="connsiteX56" fmla="*/ 6612318 w 11244530"/>
                  <a:gd name="connsiteY56" fmla="*/ 938662 h 2365737"/>
                  <a:gd name="connsiteX57" fmla="*/ 6488860 w 11244530"/>
                  <a:gd name="connsiteY57" fmla="*/ 1062121 h 2365737"/>
                  <a:gd name="connsiteX58" fmla="*/ 5645945 w 11244530"/>
                  <a:gd name="connsiteY58" fmla="*/ 219207 h 2365737"/>
                  <a:gd name="connsiteX59" fmla="*/ 5623799 w 11244530"/>
                  <a:gd name="connsiteY59" fmla="*/ 210033 h 2365737"/>
                  <a:gd name="connsiteX60" fmla="*/ 5601651 w 11244530"/>
                  <a:gd name="connsiteY60" fmla="*/ 219207 h 2365737"/>
                  <a:gd name="connsiteX61" fmla="*/ 5030920 w 11244530"/>
                  <a:gd name="connsiteY61" fmla="*/ 789939 h 2365737"/>
                  <a:gd name="connsiteX62" fmla="*/ 5029774 w 11244530"/>
                  <a:gd name="connsiteY62" fmla="*/ 788793 h 2365737"/>
                  <a:gd name="connsiteX63" fmla="*/ 4512274 w 11244530"/>
                  <a:gd name="connsiteY63" fmla="*/ 1306295 h 2365737"/>
                  <a:gd name="connsiteX64" fmla="*/ 4512222 w 11244530"/>
                  <a:gd name="connsiteY64" fmla="*/ 1306243 h 2365737"/>
                  <a:gd name="connsiteX65" fmla="*/ 3488769 w 11244530"/>
                  <a:gd name="connsiteY65" fmla="*/ 2329697 h 2365737"/>
                  <a:gd name="connsiteX66" fmla="*/ 3314749 w 11244530"/>
                  <a:gd name="connsiteY66" fmla="*/ 2329696 h 2365737"/>
                  <a:gd name="connsiteX67" fmla="*/ 2414267 w 11244530"/>
                  <a:gd name="connsiteY67" fmla="*/ 1429215 h 2365737"/>
                  <a:gd name="connsiteX68" fmla="*/ 2537726 w 11244530"/>
                  <a:gd name="connsiteY68" fmla="*/ 1305756 h 2365737"/>
                  <a:gd name="connsiteX69" fmla="*/ 3380724 w 11244530"/>
                  <a:gd name="connsiteY69" fmla="*/ 2148755 h 2365737"/>
                  <a:gd name="connsiteX70" fmla="*/ 3425017 w 11244530"/>
                  <a:gd name="connsiteY70" fmla="*/ 2148755 h 2365737"/>
                  <a:gd name="connsiteX71" fmla="*/ 4031068 w 11244530"/>
                  <a:gd name="connsiteY71" fmla="*/ 1542704 h 2365737"/>
                  <a:gd name="connsiteX72" fmla="*/ 4031165 w 11244530"/>
                  <a:gd name="connsiteY72" fmla="*/ 1542802 h 2365737"/>
                  <a:gd name="connsiteX73" fmla="*/ 4471410 w 11244530"/>
                  <a:gd name="connsiteY73" fmla="*/ 1102559 h 2365737"/>
                  <a:gd name="connsiteX74" fmla="*/ 4475858 w 11244530"/>
                  <a:gd name="connsiteY74" fmla="*/ 1095859 h 2365737"/>
                  <a:gd name="connsiteX75" fmla="*/ 5535676 w 11244530"/>
                  <a:gd name="connsiteY75" fmla="*/ 36041 h 2365737"/>
                  <a:gd name="connsiteX76" fmla="*/ 5622686 w 11244530"/>
                  <a:gd name="connsiteY76" fmla="*/ 0 h 2365737"/>
                  <a:gd name="connsiteX77" fmla="*/ 1182871 w 11244530"/>
                  <a:gd name="connsiteY77" fmla="*/ 0 h 2365737"/>
                  <a:gd name="connsiteX78" fmla="*/ 1269880 w 11244530"/>
                  <a:gd name="connsiteY78" fmla="*/ 36041 h 2365737"/>
                  <a:gd name="connsiteX79" fmla="*/ 2171666 w 11244530"/>
                  <a:gd name="connsiteY79" fmla="*/ 937827 h 2365737"/>
                  <a:gd name="connsiteX80" fmla="*/ 2048207 w 11244530"/>
                  <a:gd name="connsiteY80" fmla="*/ 1061285 h 2365737"/>
                  <a:gd name="connsiteX81" fmla="*/ 1206129 w 11244530"/>
                  <a:gd name="connsiteY81" fmla="*/ 219207 h 2365737"/>
                  <a:gd name="connsiteX82" fmla="*/ 1183982 w 11244530"/>
                  <a:gd name="connsiteY82" fmla="*/ 210033 h 2365737"/>
                  <a:gd name="connsiteX83" fmla="*/ 1161836 w 11244530"/>
                  <a:gd name="connsiteY83" fmla="*/ 219207 h 2365737"/>
                  <a:gd name="connsiteX84" fmla="*/ 219208 w 11244530"/>
                  <a:gd name="connsiteY84" fmla="*/ 1161835 h 2365737"/>
                  <a:gd name="connsiteX85" fmla="*/ 219208 w 11244530"/>
                  <a:gd name="connsiteY85" fmla="*/ 1206128 h 2365737"/>
                  <a:gd name="connsiteX86" fmla="*/ 1161835 w 11244530"/>
                  <a:gd name="connsiteY86" fmla="*/ 2148755 h 2365737"/>
                  <a:gd name="connsiteX87" fmla="*/ 1206129 w 11244530"/>
                  <a:gd name="connsiteY87" fmla="*/ 2148755 h 2365737"/>
                  <a:gd name="connsiteX88" fmla="*/ 2148756 w 11244530"/>
                  <a:gd name="connsiteY88" fmla="*/ 1206127 h 2365737"/>
                  <a:gd name="connsiteX89" fmla="*/ 2149249 w 11244530"/>
                  <a:gd name="connsiteY89" fmla="*/ 1204938 h 2365737"/>
                  <a:gd name="connsiteX90" fmla="*/ 2248215 w 11244530"/>
                  <a:gd name="connsiteY90" fmla="*/ 1105972 h 2365737"/>
                  <a:gd name="connsiteX91" fmla="*/ 2254932 w 11244530"/>
                  <a:gd name="connsiteY91" fmla="*/ 1095859 h 2365737"/>
                  <a:gd name="connsiteX92" fmla="*/ 3314749 w 11244530"/>
                  <a:gd name="connsiteY92" fmla="*/ 36041 h 2365737"/>
                  <a:gd name="connsiteX93" fmla="*/ 3401759 w 11244530"/>
                  <a:gd name="connsiteY93" fmla="*/ 0 h 2365737"/>
                  <a:gd name="connsiteX94" fmla="*/ 3488769 w 11244530"/>
                  <a:gd name="connsiteY94" fmla="*/ 36041 h 2365737"/>
                  <a:gd name="connsiteX95" fmla="*/ 4391002 w 11244530"/>
                  <a:gd name="connsiteY95" fmla="*/ 938273 h 2365737"/>
                  <a:gd name="connsiteX96" fmla="*/ 4267542 w 11244530"/>
                  <a:gd name="connsiteY96" fmla="*/ 1061732 h 2365737"/>
                  <a:gd name="connsiteX97" fmla="*/ 3425018 w 11244530"/>
                  <a:gd name="connsiteY97" fmla="*/ 219207 h 2365737"/>
                  <a:gd name="connsiteX98" fmla="*/ 3402872 w 11244530"/>
                  <a:gd name="connsiteY98" fmla="*/ 210033 h 2365737"/>
                  <a:gd name="connsiteX99" fmla="*/ 3380724 w 11244530"/>
                  <a:gd name="connsiteY99" fmla="*/ 219207 h 2365737"/>
                  <a:gd name="connsiteX100" fmla="*/ 2799381 w 11244530"/>
                  <a:gd name="connsiteY100" fmla="*/ 800551 h 2365737"/>
                  <a:gd name="connsiteX101" fmla="*/ 2798809 w 11244530"/>
                  <a:gd name="connsiteY101" fmla="*/ 799979 h 2365737"/>
                  <a:gd name="connsiteX102" fmla="*/ 2331260 w 11244530"/>
                  <a:gd name="connsiteY102" fmla="*/ 1267528 h 2365737"/>
                  <a:gd name="connsiteX103" fmla="*/ 2329698 w 11244530"/>
                  <a:gd name="connsiteY103" fmla="*/ 1269879 h 2365737"/>
                  <a:gd name="connsiteX104" fmla="*/ 1269881 w 11244530"/>
                  <a:gd name="connsiteY104" fmla="*/ 2329696 h 2365737"/>
                  <a:gd name="connsiteX105" fmla="*/ 1095860 w 11244530"/>
                  <a:gd name="connsiteY105" fmla="*/ 2329697 h 2365737"/>
                  <a:gd name="connsiteX106" fmla="*/ 36042 w 11244530"/>
                  <a:gd name="connsiteY106" fmla="*/ 1269879 h 2365737"/>
                  <a:gd name="connsiteX107" fmla="*/ 36042 w 11244530"/>
                  <a:gd name="connsiteY107" fmla="*/ 1095859 h 2365737"/>
                  <a:gd name="connsiteX108" fmla="*/ 1095860 w 11244530"/>
                  <a:gd name="connsiteY108" fmla="*/ 36041 h 2365737"/>
                  <a:gd name="connsiteX109" fmla="*/ 1182871 w 11244530"/>
                  <a:gd name="connsiteY109" fmla="*/ 0 h 2365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</a:cxnLst>
                <a:rect l="l" t="t" r="r" b="b"/>
                <a:pathLst>
                  <a:path w="11244530" h="2365737">
                    <a:moveTo>
                      <a:pt x="10061661" y="0"/>
                    </a:moveTo>
                    <a:cubicBezTo>
                      <a:pt x="10093153" y="0"/>
                      <a:pt x="10124644" y="12013"/>
                      <a:pt x="10148672" y="36041"/>
                    </a:cubicBezTo>
                    <a:lnTo>
                      <a:pt x="11208490" y="1095859"/>
                    </a:lnTo>
                    <a:cubicBezTo>
                      <a:pt x="11256544" y="1143913"/>
                      <a:pt x="11256544" y="1221825"/>
                      <a:pt x="11208490" y="1269879"/>
                    </a:cubicBezTo>
                    <a:lnTo>
                      <a:pt x="10148672" y="2329697"/>
                    </a:lnTo>
                    <a:cubicBezTo>
                      <a:pt x="10100617" y="2377751"/>
                      <a:pt x="10022706" y="2377751"/>
                      <a:pt x="9974651" y="2329697"/>
                    </a:cubicBezTo>
                    <a:lnTo>
                      <a:pt x="9073634" y="1428680"/>
                    </a:lnTo>
                    <a:lnTo>
                      <a:pt x="9197093" y="1305221"/>
                    </a:lnTo>
                    <a:lnTo>
                      <a:pt x="10040627" y="2148755"/>
                    </a:lnTo>
                    <a:cubicBezTo>
                      <a:pt x="10052858" y="2160986"/>
                      <a:pt x="10072689" y="2160987"/>
                      <a:pt x="10084920" y="2148755"/>
                    </a:cubicBezTo>
                    <a:lnTo>
                      <a:pt x="11027548" y="1206128"/>
                    </a:lnTo>
                    <a:cubicBezTo>
                      <a:pt x="11039779" y="1193895"/>
                      <a:pt x="11039779" y="1174065"/>
                      <a:pt x="11027548" y="1161835"/>
                    </a:cubicBezTo>
                    <a:lnTo>
                      <a:pt x="10084920" y="219207"/>
                    </a:lnTo>
                    <a:cubicBezTo>
                      <a:pt x="10078805" y="213091"/>
                      <a:pt x="10070790" y="210033"/>
                      <a:pt x="10062774" y="210033"/>
                    </a:cubicBezTo>
                    <a:cubicBezTo>
                      <a:pt x="10054758" y="210033"/>
                      <a:pt x="10046743" y="213091"/>
                      <a:pt x="10040627" y="219207"/>
                    </a:cubicBezTo>
                    <a:lnTo>
                      <a:pt x="9452862" y="806972"/>
                    </a:lnTo>
                    <a:lnTo>
                      <a:pt x="9451755" y="805864"/>
                    </a:lnTo>
                    <a:lnTo>
                      <a:pt x="8989711" y="1267908"/>
                    </a:lnTo>
                    <a:lnTo>
                      <a:pt x="8988403" y="1269879"/>
                    </a:lnTo>
                    <a:lnTo>
                      <a:pt x="7928585" y="2329697"/>
                    </a:lnTo>
                    <a:cubicBezTo>
                      <a:pt x="7880530" y="2377751"/>
                      <a:pt x="7802619" y="2377751"/>
                      <a:pt x="7754564" y="2329697"/>
                    </a:cubicBezTo>
                    <a:lnTo>
                      <a:pt x="6854919" y="1430050"/>
                    </a:lnTo>
                    <a:lnTo>
                      <a:pt x="6978376" y="1306591"/>
                    </a:lnTo>
                    <a:lnTo>
                      <a:pt x="7820540" y="2148755"/>
                    </a:lnTo>
                    <a:cubicBezTo>
                      <a:pt x="7832770" y="2160986"/>
                      <a:pt x="7852603" y="2160987"/>
                      <a:pt x="7864833" y="2148755"/>
                    </a:cubicBezTo>
                    <a:lnTo>
                      <a:pt x="8807461" y="1206128"/>
                    </a:lnTo>
                    <a:lnTo>
                      <a:pt x="8807863" y="1205155"/>
                    </a:lnTo>
                    <a:lnTo>
                      <a:pt x="8910234" y="1102784"/>
                    </a:lnTo>
                    <a:lnTo>
                      <a:pt x="8914833" y="1095859"/>
                    </a:lnTo>
                    <a:lnTo>
                      <a:pt x="9974651" y="36041"/>
                    </a:lnTo>
                    <a:cubicBezTo>
                      <a:pt x="9998679" y="12013"/>
                      <a:pt x="10030170" y="0"/>
                      <a:pt x="10061661" y="0"/>
                    </a:cubicBezTo>
                    <a:close/>
                    <a:moveTo>
                      <a:pt x="7841574" y="0"/>
                    </a:moveTo>
                    <a:cubicBezTo>
                      <a:pt x="7873066" y="0"/>
                      <a:pt x="7904559" y="12014"/>
                      <a:pt x="7928585" y="36041"/>
                    </a:cubicBezTo>
                    <a:lnTo>
                      <a:pt x="8830434" y="937891"/>
                    </a:lnTo>
                    <a:lnTo>
                      <a:pt x="8706976" y="1061350"/>
                    </a:lnTo>
                    <a:lnTo>
                      <a:pt x="7864833" y="219207"/>
                    </a:lnTo>
                    <a:cubicBezTo>
                      <a:pt x="7858717" y="213091"/>
                      <a:pt x="7850703" y="210033"/>
                      <a:pt x="7842688" y="210033"/>
                    </a:cubicBezTo>
                    <a:cubicBezTo>
                      <a:pt x="7834671" y="210033"/>
                      <a:pt x="7826656" y="213092"/>
                      <a:pt x="7820540" y="219207"/>
                    </a:cubicBezTo>
                    <a:lnTo>
                      <a:pt x="6877913" y="1161835"/>
                    </a:lnTo>
                    <a:lnTo>
                      <a:pt x="6877541" y="1162735"/>
                    </a:lnTo>
                    <a:lnTo>
                      <a:pt x="6732572" y="1307704"/>
                    </a:lnTo>
                    <a:lnTo>
                      <a:pt x="6732131" y="1307262"/>
                    </a:lnTo>
                    <a:lnTo>
                      <a:pt x="5709696" y="2329697"/>
                    </a:lnTo>
                    <a:cubicBezTo>
                      <a:pt x="5661642" y="2377751"/>
                      <a:pt x="5583730" y="2377751"/>
                      <a:pt x="5535676" y="2329697"/>
                    </a:cubicBezTo>
                    <a:lnTo>
                      <a:pt x="4634621" y="1428642"/>
                    </a:lnTo>
                    <a:lnTo>
                      <a:pt x="4758079" y="1305183"/>
                    </a:lnTo>
                    <a:lnTo>
                      <a:pt x="5601651" y="2148755"/>
                    </a:lnTo>
                    <a:cubicBezTo>
                      <a:pt x="5613883" y="2160987"/>
                      <a:pt x="5633714" y="2160987"/>
                      <a:pt x="5645944" y="2148755"/>
                    </a:cubicBezTo>
                    <a:lnTo>
                      <a:pt x="6214284" y="1580415"/>
                    </a:lnTo>
                    <a:lnTo>
                      <a:pt x="6214771" y="1580902"/>
                    </a:lnTo>
                    <a:lnTo>
                      <a:pt x="6684730" y="1110943"/>
                    </a:lnTo>
                    <a:lnTo>
                      <a:pt x="6694748" y="1095859"/>
                    </a:lnTo>
                    <a:lnTo>
                      <a:pt x="7754564" y="36041"/>
                    </a:lnTo>
                    <a:cubicBezTo>
                      <a:pt x="7778593" y="12013"/>
                      <a:pt x="7810084" y="0"/>
                      <a:pt x="7841574" y="0"/>
                    </a:cubicBezTo>
                    <a:close/>
                    <a:moveTo>
                      <a:pt x="5622686" y="0"/>
                    </a:moveTo>
                    <a:cubicBezTo>
                      <a:pt x="5654178" y="0"/>
                      <a:pt x="5685668" y="12013"/>
                      <a:pt x="5709696" y="36041"/>
                    </a:cubicBezTo>
                    <a:lnTo>
                      <a:pt x="6612318" y="938662"/>
                    </a:lnTo>
                    <a:lnTo>
                      <a:pt x="6488860" y="1062121"/>
                    </a:lnTo>
                    <a:lnTo>
                      <a:pt x="5645945" y="219207"/>
                    </a:lnTo>
                    <a:cubicBezTo>
                      <a:pt x="5639829" y="213091"/>
                      <a:pt x="5631814" y="210033"/>
                      <a:pt x="5623799" y="210033"/>
                    </a:cubicBezTo>
                    <a:cubicBezTo>
                      <a:pt x="5615783" y="210033"/>
                      <a:pt x="5607768" y="213091"/>
                      <a:pt x="5601651" y="219207"/>
                    </a:cubicBezTo>
                    <a:lnTo>
                      <a:pt x="5030920" y="789939"/>
                    </a:lnTo>
                    <a:lnTo>
                      <a:pt x="5029774" y="788793"/>
                    </a:lnTo>
                    <a:lnTo>
                      <a:pt x="4512274" y="1306295"/>
                    </a:lnTo>
                    <a:lnTo>
                      <a:pt x="4512222" y="1306243"/>
                    </a:lnTo>
                    <a:lnTo>
                      <a:pt x="3488769" y="2329697"/>
                    </a:lnTo>
                    <a:cubicBezTo>
                      <a:pt x="3440715" y="2377752"/>
                      <a:pt x="3362803" y="2377751"/>
                      <a:pt x="3314749" y="2329696"/>
                    </a:cubicBezTo>
                    <a:lnTo>
                      <a:pt x="2414267" y="1429215"/>
                    </a:lnTo>
                    <a:lnTo>
                      <a:pt x="2537726" y="1305756"/>
                    </a:lnTo>
                    <a:lnTo>
                      <a:pt x="3380724" y="2148755"/>
                    </a:lnTo>
                    <a:cubicBezTo>
                      <a:pt x="3392956" y="2160987"/>
                      <a:pt x="3412787" y="2160987"/>
                      <a:pt x="3425017" y="2148755"/>
                    </a:cubicBezTo>
                    <a:lnTo>
                      <a:pt x="4031068" y="1542704"/>
                    </a:lnTo>
                    <a:lnTo>
                      <a:pt x="4031165" y="1542802"/>
                    </a:lnTo>
                    <a:lnTo>
                      <a:pt x="4471410" y="1102559"/>
                    </a:lnTo>
                    <a:lnTo>
                      <a:pt x="4475858" y="1095859"/>
                    </a:lnTo>
                    <a:lnTo>
                      <a:pt x="5535676" y="36041"/>
                    </a:lnTo>
                    <a:cubicBezTo>
                      <a:pt x="5559704" y="12013"/>
                      <a:pt x="5591194" y="0"/>
                      <a:pt x="5622686" y="0"/>
                    </a:cubicBezTo>
                    <a:close/>
                    <a:moveTo>
                      <a:pt x="1182871" y="0"/>
                    </a:moveTo>
                    <a:cubicBezTo>
                      <a:pt x="1214362" y="0"/>
                      <a:pt x="1245853" y="12013"/>
                      <a:pt x="1269880" y="36041"/>
                    </a:cubicBezTo>
                    <a:lnTo>
                      <a:pt x="2171666" y="937827"/>
                    </a:lnTo>
                    <a:lnTo>
                      <a:pt x="2048207" y="1061285"/>
                    </a:lnTo>
                    <a:lnTo>
                      <a:pt x="1206129" y="219207"/>
                    </a:lnTo>
                    <a:cubicBezTo>
                      <a:pt x="1200013" y="213091"/>
                      <a:pt x="1191997" y="210033"/>
                      <a:pt x="1183982" y="210033"/>
                    </a:cubicBezTo>
                    <a:cubicBezTo>
                      <a:pt x="1175966" y="210033"/>
                      <a:pt x="1167952" y="213091"/>
                      <a:pt x="1161836" y="219207"/>
                    </a:cubicBezTo>
                    <a:lnTo>
                      <a:pt x="219208" y="1161835"/>
                    </a:lnTo>
                    <a:cubicBezTo>
                      <a:pt x="206976" y="1174066"/>
                      <a:pt x="206976" y="1193896"/>
                      <a:pt x="219208" y="1206128"/>
                    </a:cubicBezTo>
                    <a:lnTo>
                      <a:pt x="1161835" y="2148755"/>
                    </a:lnTo>
                    <a:cubicBezTo>
                      <a:pt x="1174067" y="2160987"/>
                      <a:pt x="1193897" y="2160987"/>
                      <a:pt x="1206129" y="2148755"/>
                    </a:cubicBezTo>
                    <a:lnTo>
                      <a:pt x="2148756" y="1206127"/>
                    </a:lnTo>
                    <a:lnTo>
                      <a:pt x="2149249" y="1204938"/>
                    </a:lnTo>
                    <a:lnTo>
                      <a:pt x="2248215" y="1105972"/>
                    </a:lnTo>
                    <a:lnTo>
                      <a:pt x="2254932" y="1095859"/>
                    </a:lnTo>
                    <a:lnTo>
                      <a:pt x="3314749" y="36041"/>
                    </a:lnTo>
                    <a:cubicBezTo>
                      <a:pt x="3338777" y="12013"/>
                      <a:pt x="3370268" y="0"/>
                      <a:pt x="3401759" y="0"/>
                    </a:cubicBezTo>
                    <a:cubicBezTo>
                      <a:pt x="3433250" y="0"/>
                      <a:pt x="3464741" y="12013"/>
                      <a:pt x="3488769" y="36041"/>
                    </a:cubicBezTo>
                    <a:lnTo>
                      <a:pt x="4391002" y="938273"/>
                    </a:lnTo>
                    <a:lnTo>
                      <a:pt x="4267542" y="1061732"/>
                    </a:lnTo>
                    <a:lnTo>
                      <a:pt x="3425018" y="219207"/>
                    </a:lnTo>
                    <a:cubicBezTo>
                      <a:pt x="3418902" y="213091"/>
                      <a:pt x="3410886" y="210033"/>
                      <a:pt x="3402872" y="210033"/>
                    </a:cubicBezTo>
                    <a:cubicBezTo>
                      <a:pt x="3394856" y="210033"/>
                      <a:pt x="3386841" y="213092"/>
                      <a:pt x="3380724" y="219207"/>
                    </a:cubicBezTo>
                    <a:lnTo>
                      <a:pt x="2799381" y="800551"/>
                    </a:lnTo>
                    <a:lnTo>
                      <a:pt x="2798809" y="799979"/>
                    </a:lnTo>
                    <a:lnTo>
                      <a:pt x="2331260" y="1267528"/>
                    </a:lnTo>
                    <a:lnTo>
                      <a:pt x="2329698" y="1269879"/>
                    </a:lnTo>
                    <a:lnTo>
                      <a:pt x="1269881" y="2329696"/>
                    </a:lnTo>
                    <a:cubicBezTo>
                      <a:pt x="1221826" y="2377751"/>
                      <a:pt x="1143914" y="2377751"/>
                      <a:pt x="1095860" y="2329697"/>
                    </a:cubicBezTo>
                    <a:lnTo>
                      <a:pt x="36042" y="1269879"/>
                    </a:lnTo>
                    <a:cubicBezTo>
                      <a:pt x="-12013" y="1221825"/>
                      <a:pt x="-12013" y="1143913"/>
                      <a:pt x="36042" y="1095859"/>
                    </a:cubicBezTo>
                    <a:lnTo>
                      <a:pt x="1095860" y="36041"/>
                    </a:lnTo>
                    <a:cubicBezTo>
                      <a:pt x="1119887" y="12013"/>
                      <a:pt x="1151378" y="0"/>
                      <a:pt x="1182871" y="0"/>
                    </a:cubicBezTo>
                    <a:close/>
                  </a:path>
                </a:pathLst>
              </a:custGeom>
              <a:solidFill>
                <a:srgbClr val="013D4D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55" name="Round Diagonal Corner Rectangle 1054"/>
              <p:cNvSpPr/>
              <p:nvPr/>
            </p:nvSpPr>
            <p:spPr>
              <a:xfrm>
                <a:off x="6654714" y="2074240"/>
                <a:ext cx="1575581" cy="519152"/>
              </a:xfrm>
              <a:prstGeom prst="round2DiagRect">
                <a:avLst/>
              </a:prstGeom>
              <a:solidFill>
                <a:srgbClr val="29CDF8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Auto notification</a:t>
                </a:r>
              </a:p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(e-mail</a:t>
                </a:r>
                <a:r>
                  <a:rPr lang="en-US" sz="1400" i="1" dirty="0" smtClean="0">
                    <a:solidFill>
                      <a:schemeClr val="tx1"/>
                    </a:solidFill>
                  </a:rPr>
                  <a:t>)</a:t>
                </a:r>
                <a:endParaRPr lang="en-US" sz="1400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37" name="Round Diagonal Corner Rectangle 536"/>
              <p:cNvSpPr/>
              <p:nvPr/>
            </p:nvSpPr>
            <p:spPr>
              <a:xfrm>
                <a:off x="6636120" y="2739075"/>
                <a:ext cx="1594175" cy="497415"/>
              </a:xfrm>
              <a:prstGeom prst="round2DiagRect">
                <a:avLst/>
              </a:prstGeom>
              <a:solidFill>
                <a:srgbClr val="00A891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Self </a:t>
                </a:r>
              </a:p>
              <a:p>
                <a:pPr algn="ctr"/>
                <a:r>
                  <a:rPr lang="en-US" sz="1400" i="1" dirty="0" smtClean="0">
                    <a:solidFill>
                      <a:schemeClr val="tx1"/>
                    </a:solidFill>
                  </a:rPr>
                  <a:t>assessment</a:t>
                </a:r>
                <a:endParaRPr lang="en-US" sz="1400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39" name="Round Diagonal Corner Rectangle 538"/>
              <p:cNvSpPr/>
              <p:nvPr/>
            </p:nvSpPr>
            <p:spPr>
              <a:xfrm>
                <a:off x="6636359" y="4352023"/>
                <a:ext cx="1593936" cy="675917"/>
              </a:xfrm>
              <a:prstGeom prst="round2DiagRect">
                <a:avLst/>
              </a:prstGeom>
              <a:solidFill>
                <a:srgbClr val="FE7600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i="1" dirty="0" err="1">
                    <a:solidFill>
                      <a:schemeClr val="tx1"/>
                    </a:solidFill>
                  </a:rPr>
                  <a:t>Realtime</a:t>
                </a:r>
                <a:r>
                  <a:rPr lang="en-US" sz="1400" i="1" dirty="0">
                    <a:solidFill>
                      <a:schemeClr val="tx1"/>
                    </a:solidFill>
                  </a:rPr>
                  <a:t> </a:t>
                </a:r>
              </a:p>
              <a:p>
                <a:pPr algn="ctr"/>
                <a:r>
                  <a:rPr lang="en-US" sz="1400" i="1" dirty="0" smtClean="0">
                    <a:solidFill>
                      <a:schemeClr val="tx1"/>
                    </a:solidFill>
                  </a:rPr>
                  <a:t>monitoring</a:t>
                </a:r>
                <a:endParaRPr lang="en-US" sz="1400" i="1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55" name="Group 354"/>
              <p:cNvGrpSpPr/>
              <p:nvPr/>
            </p:nvGrpSpPr>
            <p:grpSpPr>
              <a:xfrm>
                <a:off x="5769204" y="1815755"/>
                <a:ext cx="878994" cy="4831600"/>
                <a:chOff x="5769204" y="1815755"/>
                <a:chExt cx="878994" cy="4831600"/>
              </a:xfrm>
            </p:grpSpPr>
            <p:grpSp>
              <p:nvGrpSpPr>
                <p:cNvPr id="1054" name="Group 1053"/>
                <p:cNvGrpSpPr/>
                <p:nvPr/>
              </p:nvGrpSpPr>
              <p:grpSpPr>
                <a:xfrm rot="5400000">
                  <a:off x="3792901" y="3792058"/>
                  <a:ext cx="4831600" cy="878994"/>
                  <a:chOff x="488196" y="2378278"/>
                  <a:chExt cx="7879334" cy="1433458"/>
                </a:xfrm>
              </p:grpSpPr>
              <p:sp>
                <p:nvSpPr>
                  <p:cNvPr id="527" name="Freeform: Shape 32">
                    <a:extLst>
                      <a:ext uri="{FF2B5EF4-FFF2-40B4-BE49-F238E27FC236}">
                        <a16:creationId xmlns:a16="http://schemas.microsoft.com/office/drawing/2014/main" id="{39EF5713-7206-480F-93E9-BE0FCA32C948}"/>
                      </a:ext>
                    </a:extLst>
                  </p:cNvPr>
                  <p:cNvSpPr/>
                  <p:nvPr/>
                </p:nvSpPr>
                <p:spPr>
                  <a:xfrm>
                    <a:off x="488196" y="2378278"/>
                    <a:ext cx="6813330" cy="1433458"/>
                  </a:xfrm>
                  <a:custGeom>
                    <a:avLst/>
                    <a:gdLst>
                      <a:gd name="connsiteX0" fmla="*/ 10061661 w 11244530"/>
                      <a:gd name="connsiteY0" fmla="*/ 0 h 2365737"/>
                      <a:gd name="connsiteX1" fmla="*/ 10148672 w 11244530"/>
                      <a:gd name="connsiteY1" fmla="*/ 36041 h 2365737"/>
                      <a:gd name="connsiteX2" fmla="*/ 11208490 w 11244530"/>
                      <a:gd name="connsiteY2" fmla="*/ 1095859 h 2365737"/>
                      <a:gd name="connsiteX3" fmla="*/ 11208490 w 11244530"/>
                      <a:gd name="connsiteY3" fmla="*/ 1269879 h 2365737"/>
                      <a:gd name="connsiteX4" fmla="*/ 10148672 w 11244530"/>
                      <a:gd name="connsiteY4" fmla="*/ 2329697 h 2365737"/>
                      <a:gd name="connsiteX5" fmla="*/ 9974651 w 11244530"/>
                      <a:gd name="connsiteY5" fmla="*/ 2329697 h 2365737"/>
                      <a:gd name="connsiteX6" fmla="*/ 9073634 w 11244530"/>
                      <a:gd name="connsiteY6" fmla="*/ 1428680 h 2365737"/>
                      <a:gd name="connsiteX7" fmla="*/ 9197093 w 11244530"/>
                      <a:gd name="connsiteY7" fmla="*/ 1305221 h 2365737"/>
                      <a:gd name="connsiteX8" fmla="*/ 10040627 w 11244530"/>
                      <a:gd name="connsiteY8" fmla="*/ 2148755 h 2365737"/>
                      <a:gd name="connsiteX9" fmla="*/ 10084920 w 11244530"/>
                      <a:gd name="connsiteY9" fmla="*/ 2148755 h 2365737"/>
                      <a:gd name="connsiteX10" fmla="*/ 11027548 w 11244530"/>
                      <a:gd name="connsiteY10" fmla="*/ 1206128 h 2365737"/>
                      <a:gd name="connsiteX11" fmla="*/ 11027548 w 11244530"/>
                      <a:gd name="connsiteY11" fmla="*/ 1161835 h 2365737"/>
                      <a:gd name="connsiteX12" fmla="*/ 10084920 w 11244530"/>
                      <a:gd name="connsiteY12" fmla="*/ 219207 h 2365737"/>
                      <a:gd name="connsiteX13" fmla="*/ 10062774 w 11244530"/>
                      <a:gd name="connsiteY13" fmla="*/ 210033 h 2365737"/>
                      <a:gd name="connsiteX14" fmla="*/ 10040627 w 11244530"/>
                      <a:gd name="connsiteY14" fmla="*/ 219207 h 2365737"/>
                      <a:gd name="connsiteX15" fmla="*/ 9452862 w 11244530"/>
                      <a:gd name="connsiteY15" fmla="*/ 806972 h 2365737"/>
                      <a:gd name="connsiteX16" fmla="*/ 9451755 w 11244530"/>
                      <a:gd name="connsiteY16" fmla="*/ 805864 h 2365737"/>
                      <a:gd name="connsiteX17" fmla="*/ 8989711 w 11244530"/>
                      <a:gd name="connsiteY17" fmla="*/ 1267908 h 2365737"/>
                      <a:gd name="connsiteX18" fmla="*/ 8988403 w 11244530"/>
                      <a:gd name="connsiteY18" fmla="*/ 1269879 h 2365737"/>
                      <a:gd name="connsiteX19" fmla="*/ 7928585 w 11244530"/>
                      <a:gd name="connsiteY19" fmla="*/ 2329697 h 2365737"/>
                      <a:gd name="connsiteX20" fmla="*/ 7754564 w 11244530"/>
                      <a:gd name="connsiteY20" fmla="*/ 2329697 h 2365737"/>
                      <a:gd name="connsiteX21" fmla="*/ 6854919 w 11244530"/>
                      <a:gd name="connsiteY21" fmla="*/ 1430050 h 2365737"/>
                      <a:gd name="connsiteX22" fmla="*/ 6978376 w 11244530"/>
                      <a:gd name="connsiteY22" fmla="*/ 1306591 h 2365737"/>
                      <a:gd name="connsiteX23" fmla="*/ 7820540 w 11244530"/>
                      <a:gd name="connsiteY23" fmla="*/ 2148755 h 2365737"/>
                      <a:gd name="connsiteX24" fmla="*/ 7864833 w 11244530"/>
                      <a:gd name="connsiteY24" fmla="*/ 2148755 h 2365737"/>
                      <a:gd name="connsiteX25" fmla="*/ 8807461 w 11244530"/>
                      <a:gd name="connsiteY25" fmla="*/ 1206128 h 2365737"/>
                      <a:gd name="connsiteX26" fmla="*/ 8807863 w 11244530"/>
                      <a:gd name="connsiteY26" fmla="*/ 1205155 h 2365737"/>
                      <a:gd name="connsiteX27" fmla="*/ 8910234 w 11244530"/>
                      <a:gd name="connsiteY27" fmla="*/ 1102784 h 2365737"/>
                      <a:gd name="connsiteX28" fmla="*/ 8914833 w 11244530"/>
                      <a:gd name="connsiteY28" fmla="*/ 1095859 h 2365737"/>
                      <a:gd name="connsiteX29" fmla="*/ 9974651 w 11244530"/>
                      <a:gd name="connsiteY29" fmla="*/ 36041 h 2365737"/>
                      <a:gd name="connsiteX30" fmla="*/ 10061661 w 11244530"/>
                      <a:gd name="connsiteY30" fmla="*/ 0 h 2365737"/>
                      <a:gd name="connsiteX31" fmla="*/ 7841574 w 11244530"/>
                      <a:gd name="connsiteY31" fmla="*/ 0 h 2365737"/>
                      <a:gd name="connsiteX32" fmla="*/ 7928585 w 11244530"/>
                      <a:gd name="connsiteY32" fmla="*/ 36041 h 2365737"/>
                      <a:gd name="connsiteX33" fmla="*/ 8830434 w 11244530"/>
                      <a:gd name="connsiteY33" fmla="*/ 937891 h 2365737"/>
                      <a:gd name="connsiteX34" fmla="*/ 8706976 w 11244530"/>
                      <a:gd name="connsiteY34" fmla="*/ 1061350 h 2365737"/>
                      <a:gd name="connsiteX35" fmla="*/ 7864833 w 11244530"/>
                      <a:gd name="connsiteY35" fmla="*/ 219207 h 2365737"/>
                      <a:gd name="connsiteX36" fmla="*/ 7842688 w 11244530"/>
                      <a:gd name="connsiteY36" fmla="*/ 210033 h 2365737"/>
                      <a:gd name="connsiteX37" fmla="*/ 7820540 w 11244530"/>
                      <a:gd name="connsiteY37" fmla="*/ 219207 h 2365737"/>
                      <a:gd name="connsiteX38" fmla="*/ 6877913 w 11244530"/>
                      <a:gd name="connsiteY38" fmla="*/ 1161835 h 2365737"/>
                      <a:gd name="connsiteX39" fmla="*/ 6877541 w 11244530"/>
                      <a:gd name="connsiteY39" fmla="*/ 1162735 h 2365737"/>
                      <a:gd name="connsiteX40" fmla="*/ 6732572 w 11244530"/>
                      <a:gd name="connsiteY40" fmla="*/ 1307704 h 2365737"/>
                      <a:gd name="connsiteX41" fmla="*/ 6732131 w 11244530"/>
                      <a:gd name="connsiteY41" fmla="*/ 1307262 h 2365737"/>
                      <a:gd name="connsiteX42" fmla="*/ 5709696 w 11244530"/>
                      <a:gd name="connsiteY42" fmla="*/ 2329697 h 2365737"/>
                      <a:gd name="connsiteX43" fmla="*/ 5535676 w 11244530"/>
                      <a:gd name="connsiteY43" fmla="*/ 2329697 h 2365737"/>
                      <a:gd name="connsiteX44" fmla="*/ 4634621 w 11244530"/>
                      <a:gd name="connsiteY44" fmla="*/ 1428642 h 2365737"/>
                      <a:gd name="connsiteX45" fmla="*/ 4758079 w 11244530"/>
                      <a:gd name="connsiteY45" fmla="*/ 1305183 h 2365737"/>
                      <a:gd name="connsiteX46" fmla="*/ 5601651 w 11244530"/>
                      <a:gd name="connsiteY46" fmla="*/ 2148755 h 2365737"/>
                      <a:gd name="connsiteX47" fmla="*/ 5645944 w 11244530"/>
                      <a:gd name="connsiteY47" fmla="*/ 2148755 h 2365737"/>
                      <a:gd name="connsiteX48" fmla="*/ 6214284 w 11244530"/>
                      <a:gd name="connsiteY48" fmla="*/ 1580415 h 2365737"/>
                      <a:gd name="connsiteX49" fmla="*/ 6214771 w 11244530"/>
                      <a:gd name="connsiteY49" fmla="*/ 1580902 h 2365737"/>
                      <a:gd name="connsiteX50" fmla="*/ 6684730 w 11244530"/>
                      <a:gd name="connsiteY50" fmla="*/ 1110943 h 2365737"/>
                      <a:gd name="connsiteX51" fmla="*/ 6694748 w 11244530"/>
                      <a:gd name="connsiteY51" fmla="*/ 1095859 h 2365737"/>
                      <a:gd name="connsiteX52" fmla="*/ 7754564 w 11244530"/>
                      <a:gd name="connsiteY52" fmla="*/ 36041 h 2365737"/>
                      <a:gd name="connsiteX53" fmla="*/ 7841574 w 11244530"/>
                      <a:gd name="connsiteY53" fmla="*/ 0 h 2365737"/>
                      <a:gd name="connsiteX54" fmla="*/ 5622686 w 11244530"/>
                      <a:gd name="connsiteY54" fmla="*/ 0 h 2365737"/>
                      <a:gd name="connsiteX55" fmla="*/ 5709696 w 11244530"/>
                      <a:gd name="connsiteY55" fmla="*/ 36041 h 2365737"/>
                      <a:gd name="connsiteX56" fmla="*/ 6612318 w 11244530"/>
                      <a:gd name="connsiteY56" fmla="*/ 938662 h 2365737"/>
                      <a:gd name="connsiteX57" fmla="*/ 6488860 w 11244530"/>
                      <a:gd name="connsiteY57" fmla="*/ 1062121 h 2365737"/>
                      <a:gd name="connsiteX58" fmla="*/ 5645945 w 11244530"/>
                      <a:gd name="connsiteY58" fmla="*/ 219207 h 2365737"/>
                      <a:gd name="connsiteX59" fmla="*/ 5623799 w 11244530"/>
                      <a:gd name="connsiteY59" fmla="*/ 210033 h 2365737"/>
                      <a:gd name="connsiteX60" fmla="*/ 5601651 w 11244530"/>
                      <a:gd name="connsiteY60" fmla="*/ 219207 h 2365737"/>
                      <a:gd name="connsiteX61" fmla="*/ 5030920 w 11244530"/>
                      <a:gd name="connsiteY61" fmla="*/ 789939 h 2365737"/>
                      <a:gd name="connsiteX62" fmla="*/ 5029774 w 11244530"/>
                      <a:gd name="connsiteY62" fmla="*/ 788793 h 2365737"/>
                      <a:gd name="connsiteX63" fmla="*/ 4512274 w 11244530"/>
                      <a:gd name="connsiteY63" fmla="*/ 1306295 h 2365737"/>
                      <a:gd name="connsiteX64" fmla="*/ 4512222 w 11244530"/>
                      <a:gd name="connsiteY64" fmla="*/ 1306243 h 2365737"/>
                      <a:gd name="connsiteX65" fmla="*/ 3488769 w 11244530"/>
                      <a:gd name="connsiteY65" fmla="*/ 2329697 h 2365737"/>
                      <a:gd name="connsiteX66" fmla="*/ 3314749 w 11244530"/>
                      <a:gd name="connsiteY66" fmla="*/ 2329696 h 2365737"/>
                      <a:gd name="connsiteX67" fmla="*/ 2414267 w 11244530"/>
                      <a:gd name="connsiteY67" fmla="*/ 1429215 h 2365737"/>
                      <a:gd name="connsiteX68" fmla="*/ 2537726 w 11244530"/>
                      <a:gd name="connsiteY68" fmla="*/ 1305756 h 2365737"/>
                      <a:gd name="connsiteX69" fmla="*/ 3380724 w 11244530"/>
                      <a:gd name="connsiteY69" fmla="*/ 2148755 h 2365737"/>
                      <a:gd name="connsiteX70" fmla="*/ 3425017 w 11244530"/>
                      <a:gd name="connsiteY70" fmla="*/ 2148755 h 2365737"/>
                      <a:gd name="connsiteX71" fmla="*/ 4031068 w 11244530"/>
                      <a:gd name="connsiteY71" fmla="*/ 1542704 h 2365737"/>
                      <a:gd name="connsiteX72" fmla="*/ 4031165 w 11244530"/>
                      <a:gd name="connsiteY72" fmla="*/ 1542802 h 2365737"/>
                      <a:gd name="connsiteX73" fmla="*/ 4471410 w 11244530"/>
                      <a:gd name="connsiteY73" fmla="*/ 1102559 h 2365737"/>
                      <a:gd name="connsiteX74" fmla="*/ 4475858 w 11244530"/>
                      <a:gd name="connsiteY74" fmla="*/ 1095859 h 2365737"/>
                      <a:gd name="connsiteX75" fmla="*/ 5535676 w 11244530"/>
                      <a:gd name="connsiteY75" fmla="*/ 36041 h 2365737"/>
                      <a:gd name="connsiteX76" fmla="*/ 5622686 w 11244530"/>
                      <a:gd name="connsiteY76" fmla="*/ 0 h 2365737"/>
                      <a:gd name="connsiteX77" fmla="*/ 1182871 w 11244530"/>
                      <a:gd name="connsiteY77" fmla="*/ 0 h 2365737"/>
                      <a:gd name="connsiteX78" fmla="*/ 1269880 w 11244530"/>
                      <a:gd name="connsiteY78" fmla="*/ 36041 h 2365737"/>
                      <a:gd name="connsiteX79" fmla="*/ 2171666 w 11244530"/>
                      <a:gd name="connsiteY79" fmla="*/ 937827 h 2365737"/>
                      <a:gd name="connsiteX80" fmla="*/ 2048207 w 11244530"/>
                      <a:gd name="connsiteY80" fmla="*/ 1061285 h 2365737"/>
                      <a:gd name="connsiteX81" fmla="*/ 1206129 w 11244530"/>
                      <a:gd name="connsiteY81" fmla="*/ 219207 h 2365737"/>
                      <a:gd name="connsiteX82" fmla="*/ 1183982 w 11244530"/>
                      <a:gd name="connsiteY82" fmla="*/ 210033 h 2365737"/>
                      <a:gd name="connsiteX83" fmla="*/ 1161836 w 11244530"/>
                      <a:gd name="connsiteY83" fmla="*/ 219207 h 2365737"/>
                      <a:gd name="connsiteX84" fmla="*/ 219208 w 11244530"/>
                      <a:gd name="connsiteY84" fmla="*/ 1161835 h 2365737"/>
                      <a:gd name="connsiteX85" fmla="*/ 219208 w 11244530"/>
                      <a:gd name="connsiteY85" fmla="*/ 1206128 h 2365737"/>
                      <a:gd name="connsiteX86" fmla="*/ 1161835 w 11244530"/>
                      <a:gd name="connsiteY86" fmla="*/ 2148755 h 2365737"/>
                      <a:gd name="connsiteX87" fmla="*/ 1206129 w 11244530"/>
                      <a:gd name="connsiteY87" fmla="*/ 2148755 h 2365737"/>
                      <a:gd name="connsiteX88" fmla="*/ 2148756 w 11244530"/>
                      <a:gd name="connsiteY88" fmla="*/ 1206127 h 2365737"/>
                      <a:gd name="connsiteX89" fmla="*/ 2149249 w 11244530"/>
                      <a:gd name="connsiteY89" fmla="*/ 1204938 h 2365737"/>
                      <a:gd name="connsiteX90" fmla="*/ 2248215 w 11244530"/>
                      <a:gd name="connsiteY90" fmla="*/ 1105972 h 2365737"/>
                      <a:gd name="connsiteX91" fmla="*/ 2254932 w 11244530"/>
                      <a:gd name="connsiteY91" fmla="*/ 1095859 h 2365737"/>
                      <a:gd name="connsiteX92" fmla="*/ 3314749 w 11244530"/>
                      <a:gd name="connsiteY92" fmla="*/ 36041 h 2365737"/>
                      <a:gd name="connsiteX93" fmla="*/ 3401759 w 11244530"/>
                      <a:gd name="connsiteY93" fmla="*/ 0 h 2365737"/>
                      <a:gd name="connsiteX94" fmla="*/ 3488769 w 11244530"/>
                      <a:gd name="connsiteY94" fmla="*/ 36041 h 2365737"/>
                      <a:gd name="connsiteX95" fmla="*/ 4391002 w 11244530"/>
                      <a:gd name="connsiteY95" fmla="*/ 938273 h 2365737"/>
                      <a:gd name="connsiteX96" fmla="*/ 4267542 w 11244530"/>
                      <a:gd name="connsiteY96" fmla="*/ 1061732 h 2365737"/>
                      <a:gd name="connsiteX97" fmla="*/ 3425018 w 11244530"/>
                      <a:gd name="connsiteY97" fmla="*/ 219207 h 2365737"/>
                      <a:gd name="connsiteX98" fmla="*/ 3402872 w 11244530"/>
                      <a:gd name="connsiteY98" fmla="*/ 210033 h 2365737"/>
                      <a:gd name="connsiteX99" fmla="*/ 3380724 w 11244530"/>
                      <a:gd name="connsiteY99" fmla="*/ 219207 h 2365737"/>
                      <a:gd name="connsiteX100" fmla="*/ 2799381 w 11244530"/>
                      <a:gd name="connsiteY100" fmla="*/ 800551 h 2365737"/>
                      <a:gd name="connsiteX101" fmla="*/ 2798809 w 11244530"/>
                      <a:gd name="connsiteY101" fmla="*/ 799979 h 2365737"/>
                      <a:gd name="connsiteX102" fmla="*/ 2331260 w 11244530"/>
                      <a:gd name="connsiteY102" fmla="*/ 1267528 h 2365737"/>
                      <a:gd name="connsiteX103" fmla="*/ 2329698 w 11244530"/>
                      <a:gd name="connsiteY103" fmla="*/ 1269879 h 2365737"/>
                      <a:gd name="connsiteX104" fmla="*/ 1269881 w 11244530"/>
                      <a:gd name="connsiteY104" fmla="*/ 2329696 h 2365737"/>
                      <a:gd name="connsiteX105" fmla="*/ 1095860 w 11244530"/>
                      <a:gd name="connsiteY105" fmla="*/ 2329697 h 2365737"/>
                      <a:gd name="connsiteX106" fmla="*/ 36042 w 11244530"/>
                      <a:gd name="connsiteY106" fmla="*/ 1269879 h 2365737"/>
                      <a:gd name="connsiteX107" fmla="*/ 36042 w 11244530"/>
                      <a:gd name="connsiteY107" fmla="*/ 1095859 h 2365737"/>
                      <a:gd name="connsiteX108" fmla="*/ 1095860 w 11244530"/>
                      <a:gd name="connsiteY108" fmla="*/ 36041 h 2365737"/>
                      <a:gd name="connsiteX109" fmla="*/ 1182871 w 11244530"/>
                      <a:gd name="connsiteY109" fmla="*/ 0 h 236573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</a:cxnLst>
                    <a:rect l="l" t="t" r="r" b="b"/>
                    <a:pathLst>
                      <a:path w="11244530" h="2365737">
                        <a:moveTo>
                          <a:pt x="10061661" y="0"/>
                        </a:moveTo>
                        <a:cubicBezTo>
                          <a:pt x="10093153" y="0"/>
                          <a:pt x="10124644" y="12013"/>
                          <a:pt x="10148672" y="36041"/>
                        </a:cubicBezTo>
                        <a:lnTo>
                          <a:pt x="11208490" y="1095859"/>
                        </a:lnTo>
                        <a:cubicBezTo>
                          <a:pt x="11256544" y="1143913"/>
                          <a:pt x="11256544" y="1221825"/>
                          <a:pt x="11208490" y="1269879"/>
                        </a:cubicBezTo>
                        <a:lnTo>
                          <a:pt x="10148672" y="2329697"/>
                        </a:lnTo>
                        <a:cubicBezTo>
                          <a:pt x="10100617" y="2377751"/>
                          <a:pt x="10022706" y="2377751"/>
                          <a:pt x="9974651" y="2329697"/>
                        </a:cubicBezTo>
                        <a:lnTo>
                          <a:pt x="9073634" y="1428680"/>
                        </a:lnTo>
                        <a:lnTo>
                          <a:pt x="9197093" y="1305221"/>
                        </a:lnTo>
                        <a:lnTo>
                          <a:pt x="10040627" y="2148755"/>
                        </a:lnTo>
                        <a:cubicBezTo>
                          <a:pt x="10052858" y="2160986"/>
                          <a:pt x="10072689" y="2160987"/>
                          <a:pt x="10084920" y="2148755"/>
                        </a:cubicBezTo>
                        <a:lnTo>
                          <a:pt x="11027548" y="1206128"/>
                        </a:lnTo>
                        <a:cubicBezTo>
                          <a:pt x="11039779" y="1193895"/>
                          <a:pt x="11039779" y="1174065"/>
                          <a:pt x="11027548" y="1161835"/>
                        </a:cubicBezTo>
                        <a:lnTo>
                          <a:pt x="10084920" y="219207"/>
                        </a:lnTo>
                        <a:cubicBezTo>
                          <a:pt x="10078805" y="213091"/>
                          <a:pt x="10070790" y="210033"/>
                          <a:pt x="10062774" y="210033"/>
                        </a:cubicBezTo>
                        <a:cubicBezTo>
                          <a:pt x="10054758" y="210033"/>
                          <a:pt x="10046743" y="213091"/>
                          <a:pt x="10040627" y="219207"/>
                        </a:cubicBezTo>
                        <a:lnTo>
                          <a:pt x="9452862" y="806972"/>
                        </a:lnTo>
                        <a:lnTo>
                          <a:pt x="9451755" y="805864"/>
                        </a:lnTo>
                        <a:lnTo>
                          <a:pt x="8989711" y="1267908"/>
                        </a:lnTo>
                        <a:lnTo>
                          <a:pt x="8988403" y="1269879"/>
                        </a:lnTo>
                        <a:lnTo>
                          <a:pt x="7928585" y="2329697"/>
                        </a:lnTo>
                        <a:cubicBezTo>
                          <a:pt x="7880530" y="2377751"/>
                          <a:pt x="7802619" y="2377751"/>
                          <a:pt x="7754564" y="2329697"/>
                        </a:cubicBezTo>
                        <a:lnTo>
                          <a:pt x="6854919" y="1430050"/>
                        </a:lnTo>
                        <a:lnTo>
                          <a:pt x="6978376" y="1306591"/>
                        </a:lnTo>
                        <a:lnTo>
                          <a:pt x="7820540" y="2148755"/>
                        </a:lnTo>
                        <a:cubicBezTo>
                          <a:pt x="7832770" y="2160986"/>
                          <a:pt x="7852603" y="2160987"/>
                          <a:pt x="7864833" y="2148755"/>
                        </a:cubicBezTo>
                        <a:lnTo>
                          <a:pt x="8807461" y="1206128"/>
                        </a:lnTo>
                        <a:lnTo>
                          <a:pt x="8807863" y="1205155"/>
                        </a:lnTo>
                        <a:lnTo>
                          <a:pt x="8910234" y="1102784"/>
                        </a:lnTo>
                        <a:lnTo>
                          <a:pt x="8914833" y="1095859"/>
                        </a:lnTo>
                        <a:lnTo>
                          <a:pt x="9974651" y="36041"/>
                        </a:lnTo>
                        <a:cubicBezTo>
                          <a:pt x="9998679" y="12013"/>
                          <a:pt x="10030170" y="0"/>
                          <a:pt x="10061661" y="0"/>
                        </a:cubicBezTo>
                        <a:close/>
                        <a:moveTo>
                          <a:pt x="7841574" y="0"/>
                        </a:moveTo>
                        <a:cubicBezTo>
                          <a:pt x="7873066" y="0"/>
                          <a:pt x="7904559" y="12014"/>
                          <a:pt x="7928585" y="36041"/>
                        </a:cubicBezTo>
                        <a:lnTo>
                          <a:pt x="8830434" y="937891"/>
                        </a:lnTo>
                        <a:lnTo>
                          <a:pt x="8706976" y="1061350"/>
                        </a:lnTo>
                        <a:lnTo>
                          <a:pt x="7864833" y="219207"/>
                        </a:lnTo>
                        <a:cubicBezTo>
                          <a:pt x="7858717" y="213091"/>
                          <a:pt x="7850703" y="210033"/>
                          <a:pt x="7842688" y="210033"/>
                        </a:cubicBezTo>
                        <a:cubicBezTo>
                          <a:pt x="7834671" y="210033"/>
                          <a:pt x="7826656" y="213092"/>
                          <a:pt x="7820540" y="219207"/>
                        </a:cubicBezTo>
                        <a:lnTo>
                          <a:pt x="6877913" y="1161835"/>
                        </a:lnTo>
                        <a:lnTo>
                          <a:pt x="6877541" y="1162735"/>
                        </a:lnTo>
                        <a:lnTo>
                          <a:pt x="6732572" y="1307704"/>
                        </a:lnTo>
                        <a:lnTo>
                          <a:pt x="6732131" y="1307262"/>
                        </a:lnTo>
                        <a:lnTo>
                          <a:pt x="5709696" y="2329697"/>
                        </a:lnTo>
                        <a:cubicBezTo>
                          <a:pt x="5661642" y="2377751"/>
                          <a:pt x="5583730" y="2377751"/>
                          <a:pt x="5535676" y="2329697"/>
                        </a:cubicBezTo>
                        <a:lnTo>
                          <a:pt x="4634621" y="1428642"/>
                        </a:lnTo>
                        <a:lnTo>
                          <a:pt x="4758079" y="1305183"/>
                        </a:lnTo>
                        <a:lnTo>
                          <a:pt x="5601651" y="2148755"/>
                        </a:lnTo>
                        <a:cubicBezTo>
                          <a:pt x="5613883" y="2160987"/>
                          <a:pt x="5633714" y="2160987"/>
                          <a:pt x="5645944" y="2148755"/>
                        </a:cubicBezTo>
                        <a:lnTo>
                          <a:pt x="6214284" y="1580415"/>
                        </a:lnTo>
                        <a:lnTo>
                          <a:pt x="6214771" y="1580902"/>
                        </a:lnTo>
                        <a:lnTo>
                          <a:pt x="6684730" y="1110943"/>
                        </a:lnTo>
                        <a:lnTo>
                          <a:pt x="6694748" y="1095859"/>
                        </a:lnTo>
                        <a:lnTo>
                          <a:pt x="7754564" y="36041"/>
                        </a:lnTo>
                        <a:cubicBezTo>
                          <a:pt x="7778593" y="12013"/>
                          <a:pt x="7810084" y="0"/>
                          <a:pt x="7841574" y="0"/>
                        </a:cubicBezTo>
                        <a:close/>
                        <a:moveTo>
                          <a:pt x="5622686" y="0"/>
                        </a:moveTo>
                        <a:cubicBezTo>
                          <a:pt x="5654178" y="0"/>
                          <a:pt x="5685668" y="12013"/>
                          <a:pt x="5709696" y="36041"/>
                        </a:cubicBezTo>
                        <a:lnTo>
                          <a:pt x="6612318" y="938662"/>
                        </a:lnTo>
                        <a:lnTo>
                          <a:pt x="6488860" y="1062121"/>
                        </a:lnTo>
                        <a:lnTo>
                          <a:pt x="5645945" y="219207"/>
                        </a:lnTo>
                        <a:cubicBezTo>
                          <a:pt x="5639829" y="213091"/>
                          <a:pt x="5631814" y="210033"/>
                          <a:pt x="5623799" y="210033"/>
                        </a:cubicBezTo>
                        <a:cubicBezTo>
                          <a:pt x="5615783" y="210033"/>
                          <a:pt x="5607768" y="213091"/>
                          <a:pt x="5601651" y="219207"/>
                        </a:cubicBezTo>
                        <a:lnTo>
                          <a:pt x="5030920" y="789939"/>
                        </a:lnTo>
                        <a:lnTo>
                          <a:pt x="5029774" y="788793"/>
                        </a:lnTo>
                        <a:lnTo>
                          <a:pt x="4512274" y="1306295"/>
                        </a:lnTo>
                        <a:lnTo>
                          <a:pt x="4512222" y="1306243"/>
                        </a:lnTo>
                        <a:lnTo>
                          <a:pt x="3488769" y="2329697"/>
                        </a:lnTo>
                        <a:cubicBezTo>
                          <a:pt x="3440715" y="2377752"/>
                          <a:pt x="3362803" y="2377751"/>
                          <a:pt x="3314749" y="2329696"/>
                        </a:cubicBezTo>
                        <a:lnTo>
                          <a:pt x="2414267" y="1429215"/>
                        </a:lnTo>
                        <a:lnTo>
                          <a:pt x="2537726" y="1305756"/>
                        </a:lnTo>
                        <a:lnTo>
                          <a:pt x="3380724" y="2148755"/>
                        </a:lnTo>
                        <a:cubicBezTo>
                          <a:pt x="3392956" y="2160987"/>
                          <a:pt x="3412787" y="2160987"/>
                          <a:pt x="3425017" y="2148755"/>
                        </a:cubicBezTo>
                        <a:lnTo>
                          <a:pt x="4031068" y="1542704"/>
                        </a:lnTo>
                        <a:lnTo>
                          <a:pt x="4031165" y="1542802"/>
                        </a:lnTo>
                        <a:lnTo>
                          <a:pt x="4471410" y="1102559"/>
                        </a:lnTo>
                        <a:lnTo>
                          <a:pt x="4475858" y="1095859"/>
                        </a:lnTo>
                        <a:lnTo>
                          <a:pt x="5535676" y="36041"/>
                        </a:lnTo>
                        <a:cubicBezTo>
                          <a:pt x="5559704" y="12013"/>
                          <a:pt x="5591194" y="0"/>
                          <a:pt x="5622686" y="0"/>
                        </a:cubicBezTo>
                        <a:close/>
                        <a:moveTo>
                          <a:pt x="1182871" y="0"/>
                        </a:moveTo>
                        <a:cubicBezTo>
                          <a:pt x="1214362" y="0"/>
                          <a:pt x="1245853" y="12013"/>
                          <a:pt x="1269880" y="36041"/>
                        </a:cubicBezTo>
                        <a:lnTo>
                          <a:pt x="2171666" y="937827"/>
                        </a:lnTo>
                        <a:lnTo>
                          <a:pt x="2048207" y="1061285"/>
                        </a:lnTo>
                        <a:lnTo>
                          <a:pt x="1206129" y="219207"/>
                        </a:lnTo>
                        <a:cubicBezTo>
                          <a:pt x="1200013" y="213091"/>
                          <a:pt x="1191997" y="210033"/>
                          <a:pt x="1183982" y="210033"/>
                        </a:cubicBezTo>
                        <a:cubicBezTo>
                          <a:pt x="1175966" y="210033"/>
                          <a:pt x="1167952" y="213091"/>
                          <a:pt x="1161836" y="219207"/>
                        </a:cubicBezTo>
                        <a:lnTo>
                          <a:pt x="219208" y="1161835"/>
                        </a:lnTo>
                        <a:cubicBezTo>
                          <a:pt x="206976" y="1174066"/>
                          <a:pt x="206976" y="1193896"/>
                          <a:pt x="219208" y="1206128"/>
                        </a:cubicBezTo>
                        <a:lnTo>
                          <a:pt x="1161835" y="2148755"/>
                        </a:lnTo>
                        <a:cubicBezTo>
                          <a:pt x="1174067" y="2160987"/>
                          <a:pt x="1193897" y="2160987"/>
                          <a:pt x="1206129" y="2148755"/>
                        </a:cubicBezTo>
                        <a:lnTo>
                          <a:pt x="2148756" y="1206127"/>
                        </a:lnTo>
                        <a:lnTo>
                          <a:pt x="2149249" y="1204938"/>
                        </a:lnTo>
                        <a:lnTo>
                          <a:pt x="2248215" y="1105972"/>
                        </a:lnTo>
                        <a:lnTo>
                          <a:pt x="2254932" y="1095859"/>
                        </a:lnTo>
                        <a:lnTo>
                          <a:pt x="3314749" y="36041"/>
                        </a:lnTo>
                        <a:cubicBezTo>
                          <a:pt x="3338777" y="12013"/>
                          <a:pt x="3370268" y="0"/>
                          <a:pt x="3401759" y="0"/>
                        </a:cubicBezTo>
                        <a:cubicBezTo>
                          <a:pt x="3433250" y="0"/>
                          <a:pt x="3464741" y="12013"/>
                          <a:pt x="3488769" y="36041"/>
                        </a:cubicBezTo>
                        <a:lnTo>
                          <a:pt x="4391002" y="938273"/>
                        </a:lnTo>
                        <a:lnTo>
                          <a:pt x="4267542" y="1061732"/>
                        </a:lnTo>
                        <a:lnTo>
                          <a:pt x="3425018" y="219207"/>
                        </a:lnTo>
                        <a:cubicBezTo>
                          <a:pt x="3418902" y="213091"/>
                          <a:pt x="3410886" y="210033"/>
                          <a:pt x="3402872" y="210033"/>
                        </a:cubicBezTo>
                        <a:cubicBezTo>
                          <a:pt x="3394856" y="210033"/>
                          <a:pt x="3386841" y="213092"/>
                          <a:pt x="3380724" y="219207"/>
                        </a:cubicBezTo>
                        <a:lnTo>
                          <a:pt x="2799381" y="800551"/>
                        </a:lnTo>
                        <a:lnTo>
                          <a:pt x="2798809" y="799979"/>
                        </a:lnTo>
                        <a:lnTo>
                          <a:pt x="2331260" y="1267528"/>
                        </a:lnTo>
                        <a:lnTo>
                          <a:pt x="2329698" y="1269879"/>
                        </a:lnTo>
                        <a:lnTo>
                          <a:pt x="1269881" y="2329696"/>
                        </a:lnTo>
                        <a:cubicBezTo>
                          <a:pt x="1221826" y="2377751"/>
                          <a:pt x="1143914" y="2377751"/>
                          <a:pt x="1095860" y="2329697"/>
                        </a:cubicBezTo>
                        <a:lnTo>
                          <a:pt x="36042" y="1269879"/>
                        </a:lnTo>
                        <a:cubicBezTo>
                          <a:pt x="-12013" y="1221825"/>
                          <a:pt x="-12013" y="1143913"/>
                          <a:pt x="36042" y="1095859"/>
                        </a:cubicBezTo>
                        <a:lnTo>
                          <a:pt x="1095860" y="36041"/>
                        </a:lnTo>
                        <a:cubicBezTo>
                          <a:pt x="1119887" y="12013"/>
                          <a:pt x="1151378" y="0"/>
                          <a:pt x="1182871" y="0"/>
                        </a:cubicBezTo>
                        <a:close/>
                      </a:path>
                    </a:pathLst>
                  </a:custGeom>
                  <a:solidFill>
                    <a:srgbClr val="013D4D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28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844105" y="2733710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rgbClr val="013D4D">
                      <a:lumMod val="50000"/>
                      <a:lumOff val="50000"/>
                    </a:srgb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49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2177794" y="2739385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rgbClr val="00A891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0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3513256" y="2733710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chemeClr val="accent2">
                      <a:lumMod val="20000"/>
                      <a:lumOff val="8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1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4871621" y="2725073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rgbClr val="FE7600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2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6229988" y="2746190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3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636184" y="2733983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rgbClr val="F5D33A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pic>
              <p:nvPicPr>
                <p:cNvPr id="554" name="Picture 28" descr="Related image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81478" y="2018081"/>
                  <a:ext cx="455858" cy="45585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56" name="Picture 32" descr="Image result for self assessment icon.png"/>
                <p:cNvPicPr>
                  <a:picLocks noChangeAspect="1" noChangeArrowheads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15855" y="2911177"/>
                  <a:ext cx="333294" cy="33329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60" name="Picture 36" descr="Related image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16371" y="3724857"/>
                  <a:ext cx="364551" cy="36455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66" name="Picture 42" descr="Image result for monitoring icon.png"/>
                <p:cNvPicPr>
                  <a:picLocks noChangeAspect="1" noChangeArrowheads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37100" y="4506486"/>
                  <a:ext cx="508708" cy="38942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68" name="Picture 44" descr="Image result for google analytic icon.png"/>
                <p:cNvPicPr>
                  <a:picLocks noChangeAspect="1" noChangeArrowheads="1"/>
                </p:cNvPicPr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12269" y="5285129"/>
                  <a:ext cx="571459" cy="43266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70" name="Picture 46" descr="Image result for report icon.png"/>
                <p:cNvPicPr>
                  <a:picLocks noChangeAspect="1" noChangeArrowheads="1"/>
                </p:cNvPicPr>
                <p:nvPr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04344" y="6209804"/>
                  <a:ext cx="394789" cy="39478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566" name="Round Diagonal Corner Rectangle 565"/>
              <p:cNvSpPr/>
              <p:nvPr/>
            </p:nvSpPr>
            <p:spPr>
              <a:xfrm>
                <a:off x="6627704" y="3374093"/>
                <a:ext cx="1611005" cy="899457"/>
              </a:xfrm>
              <a:prstGeom prst="round2Diag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Application </a:t>
                </a:r>
              </a:p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Programmable </a:t>
                </a:r>
              </a:p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Interface</a:t>
                </a:r>
              </a:p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(API)</a:t>
                </a:r>
              </a:p>
            </p:txBody>
          </p:sp>
          <p:sp>
            <p:nvSpPr>
              <p:cNvPr id="567" name="Round Diagonal Corner Rectangle 566"/>
              <p:cNvSpPr/>
              <p:nvPr/>
            </p:nvSpPr>
            <p:spPr>
              <a:xfrm>
                <a:off x="6627527" y="5137227"/>
                <a:ext cx="1594175" cy="675917"/>
              </a:xfrm>
              <a:prstGeom prst="round2DiagRect">
                <a:avLst/>
              </a:prstGeom>
              <a:solidFill>
                <a:srgbClr val="FAADA0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Google </a:t>
                </a:r>
              </a:p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Analytic</a:t>
                </a:r>
              </a:p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(GA)</a:t>
                </a:r>
              </a:p>
            </p:txBody>
          </p:sp>
        </p:grpSp>
        <p:sp>
          <p:nvSpPr>
            <p:cNvPr id="576" name="Rectangle 575"/>
            <p:cNvSpPr/>
            <p:nvPr/>
          </p:nvSpPr>
          <p:spPr>
            <a:xfrm>
              <a:off x="6152661" y="1335007"/>
              <a:ext cx="261587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859712"/>
              <a:r>
                <a:rPr lang="en-US" sz="3200" b="1" dirty="0" smtClean="0">
                  <a:cs typeface="Aharoni" panose="02010803020104030203" pitchFamily="2" charset="-79"/>
                </a:rPr>
                <a:t>CIRI-CIRI</a:t>
              </a:r>
              <a:endParaRPr lang="en-US" sz="3200" b="1" dirty="0">
                <a:cs typeface="Aharoni" panose="02010803020104030203" pitchFamily="2" charset="-79"/>
              </a:endParaRPr>
            </a:p>
          </p:txBody>
        </p:sp>
      </p:grpSp>
      <p:graphicFrame>
        <p:nvGraphicFramePr>
          <p:cNvPr id="78" name="Table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697479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270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"/>
          <p:cNvSpPr txBox="1"/>
          <p:nvPr/>
        </p:nvSpPr>
        <p:spPr>
          <a:xfrm>
            <a:off x="346259" y="5898638"/>
            <a:ext cx="5905501" cy="67547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>
                <a:solidFill>
                  <a:prstClr val="black"/>
                </a:solidFill>
              </a:rPr>
              <a:t>. </a:t>
            </a:r>
            <a:endParaRPr lang="ms-MY" sz="2000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1782" y="6312505"/>
            <a:ext cx="1686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000000"/>
                </a:solidFill>
              </a:rPr>
              <a:t>Agencies Online </a:t>
            </a:r>
          </a:p>
          <a:p>
            <a:r>
              <a:rPr lang="en-US" sz="1400" b="1" dirty="0" smtClean="0">
                <a:solidFill>
                  <a:srgbClr val="000000"/>
                </a:solidFill>
              </a:rPr>
              <a:t>service &amp; website</a:t>
            </a:r>
            <a:endParaRPr lang="ms-MY" sz="1400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57" y="546807"/>
            <a:ext cx="3794392" cy="4154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100" b="1" kern="0" dirty="0" smtClean="0">
                <a:solidFill>
                  <a:prstClr val="black"/>
                </a:solidFill>
              </a:rPr>
              <a:t>SENIBINA SISTEM </a:t>
            </a:r>
            <a:r>
              <a:rPr lang="en-US" sz="2100" b="1" kern="0" dirty="0" err="1" smtClean="0">
                <a:solidFill>
                  <a:prstClr val="black"/>
                </a:solidFill>
              </a:rPr>
              <a:t>SPLaSK</a:t>
            </a:r>
            <a:endParaRPr lang="ms-MY" sz="2100" b="1" kern="0" dirty="0" smtClean="0">
              <a:solidFill>
                <a:prstClr val="black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751996" y="2987348"/>
            <a:ext cx="1883356" cy="1187669"/>
            <a:chOff x="3765529" y="2743181"/>
            <a:chExt cx="1883356" cy="118766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5529" y="2743181"/>
              <a:ext cx="1883356" cy="1187669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4191681" y="3461536"/>
              <a:ext cx="1031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0000"/>
                  </a:solidFill>
                </a:rPr>
                <a:t>Internet</a:t>
              </a:r>
              <a:endParaRPr lang="ms-MY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691394" y="1441370"/>
            <a:ext cx="1239442" cy="822134"/>
            <a:chOff x="359378" y="1156172"/>
            <a:chExt cx="1239442" cy="822134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827" y="1156172"/>
              <a:ext cx="498591" cy="571399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826" y="1328234"/>
              <a:ext cx="725737" cy="544303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359378" y="1670529"/>
              <a:ext cx="12394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rgbClr val="000000"/>
                  </a:solidFill>
                </a:rPr>
                <a:t>Administrator</a:t>
              </a:r>
              <a:endParaRPr lang="ms-MY" sz="1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87948" y="2131244"/>
            <a:ext cx="1255080" cy="797771"/>
            <a:chOff x="289846" y="2171782"/>
            <a:chExt cx="1255080" cy="797771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190" y="2171782"/>
              <a:ext cx="498591" cy="57139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89" y="2343844"/>
              <a:ext cx="725737" cy="544303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289846" y="2661776"/>
              <a:ext cx="104067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rgbClr val="000000"/>
                  </a:solidFill>
                </a:rPr>
                <a:t>Supervisor</a:t>
              </a:r>
              <a:endParaRPr lang="ms-MY" sz="1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-6810" y="2912841"/>
            <a:ext cx="1234042" cy="797771"/>
            <a:chOff x="289846" y="3187392"/>
            <a:chExt cx="1234042" cy="797771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152" y="3187392"/>
              <a:ext cx="498591" cy="571399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151" y="3359454"/>
              <a:ext cx="725737" cy="544303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289846" y="3677386"/>
              <a:ext cx="109671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rgbClr val="000000"/>
                  </a:solidFill>
                </a:rPr>
                <a:t>Webmaster</a:t>
              </a:r>
              <a:endParaRPr lang="ms-MY" sz="1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81157" y="3829846"/>
            <a:ext cx="1228806" cy="839627"/>
            <a:chOff x="350152" y="3930850"/>
            <a:chExt cx="1228806" cy="839627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152" y="3930850"/>
              <a:ext cx="498591" cy="571399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151" y="4102912"/>
              <a:ext cx="725737" cy="544303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398827" y="4462700"/>
              <a:ext cx="11801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rgbClr val="000000"/>
                  </a:solidFill>
                </a:rPr>
                <a:t>GOS master</a:t>
              </a:r>
              <a:endParaRPr lang="ms-MY" sz="1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526088" y="5933134"/>
            <a:ext cx="659248" cy="677603"/>
            <a:chOff x="7687599" y="5246826"/>
            <a:chExt cx="1127997" cy="115940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7599" y="5246826"/>
              <a:ext cx="866969" cy="1065859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0356" y="6066322"/>
              <a:ext cx="655240" cy="339907"/>
            </a:xfrm>
            <a:prstGeom prst="rect">
              <a:avLst/>
            </a:prstGeom>
          </p:spPr>
        </p:pic>
      </p:grpSp>
      <p:sp>
        <p:nvSpPr>
          <p:cNvPr id="48" name="Rounded Rectangle 47"/>
          <p:cNvSpPr/>
          <p:nvPr/>
        </p:nvSpPr>
        <p:spPr>
          <a:xfrm>
            <a:off x="4396919" y="4579916"/>
            <a:ext cx="2894161" cy="1136760"/>
          </a:xfrm>
          <a:prstGeom prst="roundRect">
            <a:avLst/>
          </a:prstGeom>
          <a:noFill/>
          <a:ln w="127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>
              <a:solidFill>
                <a:srgbClr val="FFFFFF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812745" y="3762210"/>
            <a:ext cx="13195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Front-end server</a:t>
            </a:r>
            <a:endParaRPr lang="ms-MY" sz="1200" dirty="0">
              <a:solidFill>
                <a:srgbClr val="000000"/>
              </a:solidFill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5137513" y="3040851"/>
            <a:ext cx="1194076" cy="966569"/>
            <a:chOff x="8138515" y="1874172"/>
            <a:chExt cx="1672574" cy="1319487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0086" y="1874172"/>
              <a:ext cx="1092200" cy="109220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8748" y="2458260"/>
              <a:ext cx="596900" cy="59690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14070" y="2530378"/>
              <a:ext cx="471772" cy="471771"/>
            </a:xfrm>
            <a:prstGeom prst="rect">
              <a:avLst/>
            </a:prstGeom>
          </p:spPr>
        </p:pic>
        <p:sp>
          <p:nvSpPr>
            <p:cNvPr id="54" name="TextBox 53"/>
            <p:cNvSpPr txBox="1"/>
            <p:nvPr/>
          </p:nvSpPr>
          <p:spPr>
            <a:xfrm>
              <a:off x="8138515" y="2916660"/>
              <a:ext cx="13019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000000"/>
                  </a:solidFill>
                </a:rPr>
                <a:t>Back-end server</a:t>
              </a:r>
              <a:endParaRPr lang="ms-MY" sz="1200" dirty="0">
                <a:solidFill>
                  <a:srgbClr val="000000"/>
                </a:solidFill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9210998" y="2324435"/>
              <a:ext cx="600091" cy="591126"/>
              <a:chOff x="9273755" y="2399245"/>
              <a:chExt cx="600091" cy="591126"/>
            </a:xfrm>
          </p:grpSpPr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73755" y="2399245"/>
                <a:ext cx="495300" cy="495300"/>
              </a:xfrm>
              <a:prstGeom prst="rect">
                <a:avLst/>
              </a:prstGeom>
            </p:spPr>
          </p:pic>
          <p:sp>
            <p:nvSpPr>
              <p:cNvPr id="57" name="TextBox 56"/>
              <p:cNvSpPr txBox="1"/>
              <p:nvPr/>
            </p:nvSpPr>
            <p:spPr>
              <a:xfrm>
                <a:off x="9503232" y="2759539"/>
                <a:ext cx="370614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 smtClean="0">
                    <a:solidFill>
                      <a:srgbClr val="FFFFFF">
                        <a:lumMod val="50000"/>
                      </a:srgbClr>
                    </a:solidFill>
                  </a:rPr>
                  <a:t>API</a:t>
                </a:r>
                <a:endParaRPr lang="ms-MY" sz="900" dirty="0">
                  <a:solidFill>
                    <a:srgbClr val="FFFFFF">
                      <a:lumMod val="50000"/>
                    </a:srgbClr>
                  </a:solidFill>
                </a:endParaRPr>
              </a:p>
            </p:txBody>
          </p:sp>
        </p:grpSp>
      </p:grpSp>
      <p:sp>
        <p:nvSpPr>
          <p:cNvPr id="58" name="TextBox 57"/>
          <p:cNvSpPr txBox="1"/>
          <p:nvPr/>
        </p:nvSpPr>
        <p:spPr>
          <a:xfrm>
            <a:off x="4400946" y="5357106"/>
            <a:ext cx="14141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Assessor server 1</a:t>
            </a:r>
            <a:endParaRPr lang="ms-MY" sz="1200" dirty="0">
              <a:solidFill>
                <a:srgbClr val="00000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882352" y="5356230"/>
            <a:ext cx="14141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Assessor server 2</a:t>
            </a:r>
            <a:endParaRPr lang="ms-MY" sz="1200" dirty="0">
              <a:solidFill>
                <a:srgbClr val="000000"/>
              </a:solidFill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4473067" y="4683433"/>
            <a:ext cx="1202003" cy="829944"/>
            <a:chOff x="7287033" y="4540826"/>
            <a:chExt cx="1202003" cy="829944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21572" y="4540826"/>
              <a:ext cx="822168" cy="822168"/>
            </a:xfrm>
            <a:prstGeom prst="rect">
              <a:avLst/>
            </a:prstGeom>
          </p:spPr>
        </p:pic>
        <p:pic>
          <p:nvPicPr>
            <p:cNvPr id="62" name="Picture 10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422905" flipH="1">
              <a:off x="7694375" y="4604787"/>
              <a:ext cx="794661" cy="43662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63" name="Group 62"/>
            <p:cNvGrpSpPr/>
            <p:nvPr/>
          </p:nvGrpSpPr>
          <p:grpSpPr>
            <a:xfrm>
              <a:off x="7287033" y="4836239"/>
              <a:ext cx="477666" cy="534531"/>
              <a:chOff x="9414026" y="2551597"/>
              <a:chExt cx="562357" cy="629304"/>
            </a:xfrm>
          </p:grpSpPr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414026" y="2551597"/>
                <a:ext cx="495300" cy="495300"/>
              </a:xfrm>
              <a:prstGeom prst="rect">
                <a:avLst/>
              </a:prstGeom>
            </p:spPr>
          </p:pic>
          <p:sp>
            <p:nvSpPr>
              <p:cNvPr id="65" name="TextBox 64"/>
              <p:cNvSpPr txBox="1"/>
              <p:nvPr/>
            </p:nvSpPr>
            <p:spPr>
              <a:xfrm>
                <a:off x="9605769" y="2950069"/>
                <a:ext cx="370614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 smtClean="0">
                    <a:solidFill>
                      <a:srgbClr val="FFFFFF">
                        <a:lumMod val="50000"/>
                      </a:srgbClr>
                    </a:solidFill>
                  </a:rPr>
                  <a:t>API</a:t>
                </a:r>
                <a:endParaRPr lang="ms-MY" sz="900" dirty="0">
                  <a:solidFill>
                    <a:srgbClr val="FFFFFF">
                      <a:lumMod val="50000"/>
                    </a:srgbClr>
                  </a:solidFill>
                </a:endParaRPr>
              </a:p>
            </p:txBody>
          </p:sp>
        </p:grpSp>
      </p:grpSp>
      <p:grpSp>
        <p:nvGrpSpPr>
          <p:cNvPr id="66" name="Group 65"/>
          <p:cNvGrpSpPr/>
          <p:nvPr/>
        </p:nvGrpSpPr>
        <p:grpSpPr>
          <a:xfrm>
            <a:off x="4046273" y="3071873"/>
            <a:ext cx="821077" cy="842617"/>
            <a:chOff x="6294028" y="2159081"/>
            <a:chExt cx="1171784" cy="1202524"/>
          </a:xfrm>
        </p:grpSpPr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4028" y="2159081"/>
              <a:ext cx="1092200" cy="1092199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8713" y="2765021"/>
              <a:ext cx="596584" cy="596584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4041" y="2696330"/>
              <a:ext cx="471771" cy="471771"/>
            </a:xfrm>
            <a:prstGeom prst="rect">
              <a:avLst/>
            </a:prstGeom>
          </p:spPr>
        </p:pic>
      </p:grpSp>
      <p:cxnSp>
        <p:nvCxnSpPr>
          <p:cNvPr id="70" name="Elbow Connector 69"/>
          <p:cNvCxnSpPr/>
          <p:nvPr/>
        </p:nvCxnSpPr>
        <p:spPr>
          <a:xfrm rot="16200000" flipV="1">
            <a:off x="1347443" y="2912117"/>
            <a:ext cx="620666" cy="515425"/>
          </a:xfrm>
          <a:prstGeom prst="bent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rot="10800000">
            <a:off x="1283043" y="3348757"/>
            <a:ext cx="466018" cy="439425"/>
          </a:xfrm>
          <a:prstGeom prst="bent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2" name="Elbow Connector 71"/>
          <p:cNvCxnSpPr/>
          <p:nvPr/>
        </p:nvCxnSpPr>
        <p:spPr>
          <a:xfrm rot="10800000" flipV="1">
            <a:off x="1284718" y="4008774"/>
            <a:ext cx="427240" cy="214453"/>
          </a:xfrm>
          <a:prstGeom prst="bent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Elbow Connector 72"/>
          <p:cNvCxnSpPr>
            <a:stCxn id="17" idx="2"/>
          </p:cNvCxnSpPr>
          <p:nvPr/>
        </p:nvCxnSpPr>
        <p:spPr>
          <a:xfrm rot="16200000" flipH="1">
            <a:off x="3020263" y="3848428"/>
            <a:ext cx="1097163" cy="1750340"/>
          </a:xfrm>
          <a:prstGeom prst="bentConnector2">
            <a:avLst/>
          </a:prstGeom>
          <a:ln w="38100">
            <a:solidFill>
              <a:srgbClr val="FF0000"/>
            </a:solidFill>
            <a:prstDash val="solid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>
            <a:stCxn id="61" idx="2"/>
            <a:endCxn id="36" idx="1"/>
          </p:cNvCxnSpPr>
          <p:nvPr/>
        </p:nvCxnSpPr>
        <p:spPr>
          <a:xfrm rot="16200000" flipH="1">
            <a:off x="4902890" y="5621401"/>
            <a:ext cx="738999" cy="507398"/>
          </a:xfrm>
          <a:prstGeom prst="bentConnector2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Elbow Connector 74"/>
          <p:cNvCxnSpPr>
            <a:endCxn id="36" idx="3"/>
          </p:cNvCxnSpPr>
          <p:nvPr/>
        </p:nvCxnSpPr>
        <p:spPr>
          <a:xfrm rot="5400000">
            <a:off x="5985481" y="5677335"/>
            <a:ext cx="614564" cy="519966"/>
          </a:xfrm>
          <a:prstGeom prst="bentConnector2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4951851" y="4331978"/>
            <a:ext cx="1548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4962576" y="4331978"/>
            <a:ext cx="6189" cy="3537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6493062" y="4331978"/>
            <a:ext cx="8985" cy="3537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 flipV="1">
            <a:off x="5729321" y="4046366"/>
            <a:ext cx="0" cy="2609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>
            <a:stCxn id="67" idx="3"/>
            <a:endCxn id="51" idx="1"/>
          </p:cNvCxnSpPr>
          <p:nvPr/>
        </p:nvCxnSpPr>
        <p:spPr>
          <a:xfrm flipV="1">
            <a:off x="4811583" y="3440888"/>
            <a:ext cx="491252" cy="13642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>
            <a:stCxn id="56" idx="0"/>
            <a:endCxn id="104" idx="1"/>
          </p:cNvCxnSpPr>
          <p:nvPr/>
        </p:nvCxnSpPr>
        <p:spPr>
          <a:xfrm>
            <a:off x="6079976" y="3370684"/>
            <a:ext cx="759560" cy="20482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Group 81"/>
          <p:cNvGrpSpPr/>
          <p:nvPr/>
        </p:nvGrpSpPr>
        <p:grpSpPr>
          <a:xfrm>
            <a:off x="73593" y="4750642"/>
            <a:ext cx="2231859" cy="1815450"/>
            <a:chOff x="1237633" y="4735160"/>
            <a:chExt cx="2231859" cy="1815450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119" y="4780231"/>
              <a:ext cx="599564" cy="599564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3272" y="6094645"/>
              <a:ext cx="455965" cy="455965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4065" y="5765905"/>
              <a:ext cx="785427" cy="594662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5227" y="5326175"/>
              <a:ext cx="485267" cy="485267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5118" y="5113260"/>
              <a:ext cx="1239967" cy="1239967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4966" y="4735160"/>
              <a:ext cx="569775" cy="569775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6543" y="5013041"/>
              <a:ext cx="541075" cy="54107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7633" y="5590008"/>
              <a:ext cx="568846" cy="568846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0762" y="5367421"/>
              <a:ext cx="512832" cy="399967"/>
            </a:xfrm>
            <a:prstGeom prst="rect">
              <a:avLst/>
            </a:prstGeom>
          </p:spPr>
        </p:pic>
      </p:grpSp>
      <p:sp>
        <p:nvSpPr>
          <p:cNvPr id="92" name="TextBox 91"/>
          <p:cNvSpPr txBox="1"/>
          <p:nvPr/>
        </p:nvSpPr>
        <p:spPr>
          <a:xfrm>
            <a:off x="6556337" y="3839822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Database server 1</a:t>
            </a:r>
            <a:endParaRPr lang="ms-MY" sz="1200" dirty="0">
              <a:solidFill>
                <a:srgbClr val="00000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115166" y="5711736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Database server 2</a:t>
            </a:r>
            <a:endParaRPr lang="ms-MY" sz="1200" dirty="0">
              <a:solidFill>
                <a:srgbClr val="000000"/>
              </a:solidFill>
            </a:endParaRPr>
          </a:p>
        </p:txBody>
      </p:sp>
      <p:cxnSp>
        <p:nvCxnSpPr>
          <p:cNvPr id="94" name="Elbow Connector 93"/>
          <p:cNvCxnSpPr>
            <a:stCxn id="17" idx="3"/>
          </p:cNvCxnSpPr>
          <p:nvPr/>
        </p:nvCxnSpPr>
        <p:spPr>
          <a:xfrm flipV="1">
            <a:off x="3635352" y="3578414"/>
            <a:ext cx="458014" cy="2769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Elbow Connector 94"/>
          <p:cNvCxnSpPr>
            <a:endCxn id="162" idx="2"/>
          </p:cNvCxnSpPr>
          <p:nvPr/>
        </p:nvCxnSpPr>
        <p:spPr>
          <a:xfrm flipV="1">
            <a:off x="3029007" y="1339942"/>
            <a:ext cx="6629747" cy="1861734"/>
          </a:xfrm>
          <a:prstGeom prst="bentConnector3">
            <a:avLst>
              <a:gd name="adj1" fmla="val 104"/>
            </a:avLst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Elbow Connector 95"/>
          <p:cNvCxnSpPr/>
          <p:nvPr/>
        </p:nvCxnSpPr>
        <p:spPr>
          <a:xfrm rot="16200000" flipV="1">
            <a:off x="2085076" y="2501475"/>
            <a:ext cx="692995" cy="213562"/>
          </a:xfrm>
          <a:prstGeom prst="bent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97" name="Group 96"/>
          <p:cNvGrpSpPr/>
          <p:nvPr/>
        </p:nvGrpSpPr>
        <p:grpSpPr>
          <a:xfrm>
            <a:off x="6034826" y="4669960"/>
            <a:ext cx="1202003" cy="829944"/>
            <a:chOff x="7287033" y="4540826"/>
            <a:chExt cx="1202003" cy="829944"/>
          </a:xfrm>
        </p:grpSpPr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21572" y="4540826"/>
              <a:ext cx="822168" cy="822168"/>
            </a:xfrm>
            <a:prstGeom prst="rect">
              <a:avLst/>
            </a:prstGeom>
          </p:spPr>
        </p:pic>
        <p:pic>
          <p:nvPicPr>
            <p:cNvPr id="99" name="Picture 10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422905" flipH="1">
              <a:off x="7694375" y="4604787"/>
              <a:ext cx="794661" cy="43662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00" name="Group 99"/>
            <p:cNvGrpSpPr/>
            <p:nvPr/>
          </p:nvGrpSpPr>
          <p:grpSpPr>
            <a:xfrm>
              <a:off x="7287033" y="4836239"/>
              <a:ext cx="477666" cy="534531"/>
              <a:chOff x="9414026" y="2551597"/>
              <a:chExt cx="562357" cy="629304"/>
            </a:xfrm>
          </p:grpSpPr>
          <p:pic>
            <p:nvPicPr>
              <p:cNvPr id="101" name="Picture 100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414026" y="2551597"/>
                <a:ext cx="495300" cy="495300"/>
              </a:xfrm>
              <a:prstGeom prst="rect">
                <a:avLst/>
              </a:prstGeom>
            </p:spPr>
          </p:pic>
          <p:sp>
            <p:nvSpPr>
              <p:cNvPr id="102" name="TextBox 101"/>
              <p:cNvSpPr txBox="1"/>
              <p:nvPr/>
            </p:nvSpPr>
            <p:spPr>
              <a:xfrm>
                <a:off x="9605769" y="2950069"/>
                <a:ext cx="370614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 smtClean="0">
                    <a:solidFill>
                      <a:srgbClr val="FFFFFF">
                        <a:lumMod val="50000"/>
                      </a:srgbClr>
                    </a:solidFill>
                  </a:rPr>
                  <a:t>API</a:t>
                </a:r>
                <a:endParaRPr lang="ms-MY" sz="900" dirty="0">
                  <a:solidFill>
                    <a:srgbClr val="FFFFFF">
                      <a:lumMod val="50000"/>
                    </a:srgbClr>
                  </a:solidFill>
                </a:endParaRPr>
              </a:p>
            </p:txBody>
          </p:sp>
        </p:grpSp>
      </p:grpSp>
      <p:grpSp>
        <p:nvGrpSpPr>
          <p:cNvPr id="103" name="Group 102"/>
          <p:cNvGrpSpPr/>
          <p:nvPr/>
        </p:nvGrpSpPr>
        <p:grpSpPr>
          <a:xfrm>
            <a:off x="6839536" y="3079700"/>
            <a:ext cx="659248" cy="677603"/>
            <a:chOff x="7687599" y="5246826"/>
            <a:chExt cx="1127997" cy="1159403"/>
          </a:xfrm>
        </p:grpSpPr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7599" y="5246826"/>
              <a:ext cx="866969" cy="1065859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0356" y="6066322"/>
              <a:ext cx="655240" cy="339907"/>
            </a:xfrm>
            <a:prstGeom prst="rect">
              <a:avLst/>
            </a:prstGeom>
          </p:spPr>
        </p:pic>
      </p:grpSp>
      <p:pic>
        <p:nvPicPr>
          <p:cNvPr id="106" name="Picture 10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975" y="3098601"/>
            <a:ext cx="418030" cy="418030"/>
          </a:xfrm>
          <a:prstGeom prst="rect">
            <a:avLst/>
          </a:prstGeom>
        </p:spPr>
      </p:pic>
      <p:sp>
        <p:nvSpPr>
          <p:cNvPr id="107" name="Rectangle 106"/>
          <p:cNvSpPr/>
          <p:nvPr/>
        </p:nvSpPr>
        <p:spPr>
          <a:xfrm>
            <a:off x="3914520" y="2639505"/>
            <a:ext cx="4014645" cy="4009369"/>
          </a:xfrm>
          <a:prstGeom prst="rect">
            <a:avLst/>
          </a:prstGeom>
          <a:noFill/>
          <a:ln w="285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108" name="TextBox 107"/>
          <p:cNvSpPr txBox="1"/>
          <p:nvPr/>
        </p:nvSpPr>
        <p:spPr>
          <a:xfrm>
            <a:off x="6032780" y="571472"/>
            <a:ext cx="1753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>
                <a:solidFill>
                  <a:srgbClr val="000000"/>
                </a:solidFill>
              </a:rPr>
              <a:t>PDSA MAMPU</a:t>
            </a:r>
            <a:endParaRPr lang="ms-MY" b="1" u="sng" dirty="0">
              <a:solidFill>
                <a:srgbClr val="000000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873135" y="2620787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PRODUCTION</a:t>
            </a:r>
            <a:endParaRPr lang="ms-MY" b="1" u="sng" dirty="0"/>
          </a:p>
        </p:txBody>
      </p:sp>
      <p:sp>
        <p:nvSpPr>
          <p:cNvPr id="110" name="TextBox 109"/>
          <p:cNvSpPr txBox="1"/>
          <p:nvPr/>
        </p:nvSpPr>
        <p:spPr>
          <a:xfrm>
            <a:off x="7979916" y="2612816"/>
            <a:ext cx="1219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STAGING</a:t>
            </a:r>
            <a:endParaRPr lang="ms-MY" b="1" u="sng" dirty="0"/>
          </a:p>
        </p:txBody>
      </p:sp>
      <p:sp>
        <p:nvSpPr>
          <p:cNvPr id="111" name="TextBox 110"/>
          <p:cNvSpPr txBox="1"/>
          <p:nvPr/>
        </p:nvSpPr>
        <p:spPr>
          <a:xfrm>
            <a:off x="6096749" y="1810881"/>
            <a:ext cx="1019831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7030A0"/>
                </a:solidFill>
              </a:rPr>
              <a:t>integration</a:t>
            </a:r>
            <a:endParaRPr lang="ms-MY" sz="1400" dirty="0">
              <a:solidFill>
                <a:srgbClr val="7030A0"/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10243543" y="1837240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smtClean="0"/>
              <a:t>DEVELOPMENT</a:t>
            </a:r>
            <a:endParaRPr lang="ms-MY" b="1" u="sng" dirty="0"/>
          </a:p>
        </p:txBody>
      </p:sp>
      <p:grpSp>
        <p:nvGrpSpPr>
          <p:cNvPr id="113" name="Group 112"/>
          <p:cNvGrpSpPr/>
          <p:nvPr/>
        </p:nvGrpSpPr>
        <p:grpSpPr>
          <a:xfrm>
            <a:off x="9661386" y="5925794"/>
            <a:ext cx="659248" cy="677603"/>
            <a:chOff x="7687599" y="5246826"/>
            <a:chExt cx="1127997" cy="1159403"/>
          </a:xfrm>
        </p:grpSpPr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7599" y="5246826"/>
              <a:ext cx="866969" cy="1065859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0356" y="6066322"/>
              <a:ext cx="655240" cy="339907"/>
            </a:xfrm>
            <a:prstGeom prst="rect">
              <a:avLst/>
            </a:prstGeom>
          </p:spPr>
        </p:pic>
      </p:grpSp>
      <p:sp>
        <p:nvSpPr>
          <p:cNvPr id="116" name="Rounded Rectangle 115"/>
          <p:cNvSpPr/>
          <p:nvPr/>
        </p:nvSpPr>
        <p:spPr>
          <a:xfrm>
            <a:off x="8532217" y="4572576"/>
            <a:ext cx="2894161" cy="1136760"/>
          </a:xfrm>
          <a:prstGeom prst="roundRect">
            <a:avLst/>
          </a:prstGeom>
          <a:noFill/>
          <a:ln w="127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>
              <a:solidFill>
                <a:srgbClr val="FFFFFF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7948043" y="3754870"/>
            <a:ext cx="13195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Front-end server</a:t>
            </a:r>
            <a:endParaRPr lang="ms-MY" sz="1200" dirty="0">
              <a:solidFill>
                <a:srgbClr val="000000"/>
              </a:solidFill>
            </a:endParaRPr>
          </a:p>
        </p:txBody>
      </p:sp>
      <p:grpSp>
        <p:nvGrpSpPr>
          <p:cNvPr id="118" name="Group 117"/>
          <p:cNvGrpSpPr/>
          <p:nvPr/>
        </p:nvGrpSpPr>
        <p:grpSpPr>
          <a:xfrm>
            <a:off x="9272811" y="3033511"/>
            <a:ext cx="1194076" cy="966569"/>
            <a:chOff x="8138515" y="1874172"/>
            <a:chExt cx="1672574" cy="1319487"/>
          </a:xfrm>
        </p:grpSpPr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0086" y="1874172"/>
              <a:ext cx="1092200" cy="1092201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8748" y="2458260"/>
              <a:ext cx="596900" cy="596901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14070" y="2530378"/>
              <a:ext cx="471772" cy="471771"/>
            </a:xfrm>
            <a:prstGeom prst="rect">
              <a:avLst/>
            </a:prstGeom>
          </p:spPr>
        </p:pic>
        <p:sp>
          <p:nvSpPr>
            <p:cNvPr id="122" name="TextBox 121"/>
            <p:cNvSpPr txBox="1"/>
            <p:nvPr/>
          </p:nvSpPr>
          <p:spPr>
            <a:xfrm>
              <a:off x="8138515" y="2916660"/>
              <a:ext cx="13019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000000"/>
                  </a:solidFill>
                </a:rPr>
                <a:t>Back-end server</a:t>
              </a:r>
              <a:endParaRPr lang="ms-MY" sz="1200" dirty="0">
                <a:solidFill>
                  <a:srgbClr val="000000"/>
                </a:solidFill>
              </a:endParaRPr>
            </a:p>
          </p:txBody>
        </p:sp>
        <p:grpSp>
          <p:nvGrpSpPr>
            <p:cNvPr id="123" name="Group 122"/>
            <p:cNvGrpSpPr/>
            <p:nvPr/>
          </p:nvGrpSpPr>
          <p:grpSpPr>
            <a:xfrm>
              <a:off x="9210998" y="2324435"/>
              <a:ext cx="600091" cy="591126"/>
              <a:chOff x="9273755" y="2399245"/>
              <a:chExt cx="600091" cy="591126"/>
            </a:xfrm>
          </p:grpSpPr>
          <p:pic>
            <p:nvPicPr>
              <p:cNvPr id="124" name="Picture 123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73755" y="2399245"/>
                <a:ext cx="495300" cy="495300"/>
              </a:xfrm>
              <a:prstGeom prst="rect">
                <a:avLst/>
              </a:prstGeom>
            </p:spPr>
          </p:pic>
          <p:sp>
            <p:nvSpPr>
              <p:cNvPr id="125" name="TextBox 124"/>
              <p:cNvSpPr txBox="1"/>
              <p:nvPr/>
            </p:nvSpPr>
            <p:spPr>
              <a:xfrm>
                <a:off x="9503232" y="2759539"/>
                <a:ext cx="370614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 smtClean="0">
                    <a:solidFill>
                      <a:srgbClr val="FFFFFF">
                        <a:lumMod val="50000"/>
                      </a:srgbClr>
                    </a:solidFill>
                  </a:rPr>
                  <a:t>API</a:t>
                </a:r>
                <a:endParaRPr lang="ms-MY" sz="900" dirty="0">
                  <a:solidFill>
                    <a:srgbClr val="FFFFFF">
                      <a:lumMod val="50000"/>
                    </a:srgbClr>
                  </a:solidFill>
                </a:endParaRPr>
              </a:p>
            </p:txBody>
          </p:sp>
        </p:grpSp>
      </p:grpSp>
      <p:sp>
        <p:nvSpPr>
          <p:cNvPr id="126" name="TextBox 125"/>
          <p:cNvSpPr txBox="1"/>
          <p:nvPr/>
        </p:nvSpPr>
        <p:spPr>
          <a:xfrm>
            <a:off x="8536244" y="5349766"/>
            <a:ext cx="14141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Assessor server 1</a:t>
            </a:r>
            <a:endParaRPr lang="ms-MY" sz="1200" dirty="0">
              <a:solidFill>
                <a:srgbClr val="000000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10017650" y="5348890"/>
            <a:ext cx="14141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Assessor server 2</a:t>
            </a:r>
            <a:endParaRPr lang="ms-MY" sz="1200" dirty="0">
              <a:solidFill>
                <a:srgbClr val="000000"/>
              </a:solidFill>
            </a:endParaRPr>
          </a:p>
        </p:txBody>
      </p:sp>
      <p:grpSp>
        <p:nvGrpSpPr>
          <p:cNvPr id="128" name="Group 127"/>
          <p:cNvGrpSpPr/>
          <p:nvPr/>
        </p:nvGrpSpPr>
        <p:grpSpPr>
          <a:xfrm>
            <a:off x="8608365" y="4676093"/>
            <a:ext cx="1202003" cy="829944"/>
            <a:chOff x="7287033" y="4540826"/>
            <a:chExt cx="1202003" cy="829944"/>
          </a:xfrm>
        </p:grpSpPr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21572" y="4540826"/>
              <a:ext cx="822168" cy="822168"/>
            </a:xfrm>
            <a:prstGeom prst="rect">
              <a:avLst/>
            </a:prstGeom>
          </p:spPr>
        </p:pic>
        <p:pic>
          <p:nvPicPr>
            <p:cNvPr id="130" name="Picture 10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422905" flipH="1">
              <a:off x="7694375" y="4604787"/>
              <a:ext cx="794661" cy="43662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31" name="Group 130"/>
            <p:cNvGrpSpPr/>
            <p:nvPr/>
          </p:nvGrpSpPr>
          <p:grpSpPr>
            <a:xfrm>
              <a:off x="7287033" y="4836239"/>
              <a:ext cx="477666" cy="534531"/>
              <a:chOff x="9414026" y="2551597"/>
              <a:chExt cx="562357" cy="629304"/>
            </a:xfrm>
          </p:grpSpPr>
          <p:pic>
            <p:nvPicPr>
              <p:cNvPr id="132" name="Picture 131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414026" y="2551597"/>
                <a:ext cx="495300" cy="495300"/>
              </a:xfrm>
              <a:prstGeom prst="rect">
                <a:avLst/>
              </a:prstGeom>
            </p:spPr>
          </p:pic>
          <p:sp>
            <p:nvSpPr>
              <p:cNvPr id="133" name="TextBox 132"/>
              <p:cNvSpPr txBox="1"/>
              <p:nvPr/>
            </p:nvSpPr>
            <p:spPr>
              <a:xfrm>
                <a:off x="9605769" y="2950069"/>
                <a:ext cx="370614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 smtClean="0">
                    <a:solidFill>
                      <a:srgbClr val="FFFFFF">
                        <a:lumMod val="50000"/>
                      </a:srgbClr>
                    </a:solidFill>
                  </a:rPr>
                  <a:t>API</a:t>
                </a:r>
                <a:endParaRPr lang="ms-MY" sz="900" dirty="0">
                  <a:solidFill>
                    <a:srgbClr val="FFFFFF">
                      <a:lumMod val="50000"/>
                    </a:srgbClr>
                  </a:solidFill>
                </a:endParaRPr>
              </a:p>
            </p:txBody>
          </p:sp>
        </p:grpSp>
      </p:grpSp>
      <p:grpSp>
        <p:nvGrpSpPr>
          <p:cNvPr id="134" name="Group 133"/>
          <p:cNvGrpSpPr/>
          <p:nvPr/>
        </p:nvGrpSpPr>
        <p:grpSpPr>
          <a:xfrm>
            <a:off x="8181569" y="3064534"/>
            <a:ext cx="821079" cy="842614"/>
            <a:chOff x="6294025" y="2159083"/>
            <a:chExt cx="1171787" cy="1202520"/>
          </a:xfrm>
        </p:grpSpPr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4025" y="2159083"/>
              <a:ext cx="1092200" cy="1092200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8711" y="2765020"/>
              <a:ext cx="596583" cy="596583"/>
            </a:xfrm>
            <a:prstGeom prst="rect">
              <a:avLst/>
            </a:prstGeom>
          </p:spPr>
        </p:pic>
        <p:pic>
          <p:nvPicPr>
            <p:cNvPr id="137" name="Picture 13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4041" y="2696330"/>
              <a:ext cx="471771" cy="471771"/>
            </a:xfrm>
            <a:prstGeom prst="rect">
              <a:avLst/>
            </a:prstGeom>
          </p:spPr>
        </p:pic>
      </p:grpSp>
      <p:cxnSp>
        <p:nvCxnSpPr>
          <p:cNvPr id="138" name="Elbow Connector 137"/>
          <p:cNvCxnSpPr>
            <a:stCxn id="129" idx="2"/>
            <a:endCxn id="114" idx="1"/>
          </p:cNvCxnSpPr>
          <p:nvPr/>
        </p:nvCxnSpPr>
        <p:spPr>
          <a:xfrm rot="16200000" flipH="1">
            <a:off x="9038188" y="5614061"/>
            <a:ext cx="738999" cy="507398"/>
          </a:xfrm>
          <a:prstGeom prst="bentConnector2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Elbow Connector 138"/>
          <p:cNvCxnSpPr>
            <a:endCxn id="114" idx="3"/>
          </p:cNvCxnSpPr>
          <p:nvPr/>
        </p:nvCxnSpPr>
        <p:spPr>
          <a:xfrm rot="5400000">
            <a:off x="10120779" y="5669995"/>
            <a:ext cx="614564" cy="519966"/>
          </a:xfrm>
          <a:prstGeom prst="bentConnector2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9087149" y="4324638"/>
            <a:ext cx="1548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/>
          <p:cNvCxnSpPr/>
          <p:nvPr/>
        </p:nvCxnSpPr>
        <p:spPr>
          <a:xfrm>
            <a:off x="9097874" y="4324638"/>
            <a:ext cx="6189" cy="3537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/>
          <p:nvPr/>
        </p:nvCxnSpPr>
        <p:spPr>
          <a:xfrm>
            <a:off x="10628360" y="4324638"/>
            <a:ext cx="8985" cy="3537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 flipV="1">
            <a:off x="9864619" y="4039026"/>
            <a:ext cx="0" cy="2609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/>
          <p:cNvCxnSpPr>
            <a:stCxn id="135" idx="3"/>
            <a:endCxn id="119" idx="1"/>
          </p:cNvCxnSpPr>
          <p:nvPr/>
        </p:nvCxnSpPr>
        <p:spPr>
          <a:xfrm flipV="1">
            <a:off x="8946881" y="3433548"/>
            <a:ext cx="491252" cy="13642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/>
          <p:cNvCxnSpPr>
            <a:stCxn id="124" idx="0"/>
            <a:endCxn id="155" idx="1"/>
          </p:cNvCxnSpPr>
          <p:nvPr/>
        </p:nvCxnSpPr>
        <p:spPr>
          <a:xfrm>
            <a:off x="10215274" y="3363344"/>
            <a:ext cx="759560" cy="20482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TextBox 145"/>
          <p:cNvSpPr txBox="1"/>
          <p:nvPr/>
        </p:nvSpPr>
        <p:spPr>
          <a:xfrm>
            <a:off x="10691635" y="3832482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Database server 1</a:t>
            </a:r>
            <a:endParaRPr lang="ms-MY" sz="1200" dirty="0">
              <a:solidFill>
                <a:srgbClr val="000000"/>
              </a:solidFill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9250464" y="5704396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Database server 2</a:t>
            </a:r>
            <a:endParaRPr lang="ms-MY" sz="1200" dirty="0">
              <a:solidFill>
                <a:srgbClr val="000000"/>
              </a:solidFill>
            </a:endParaRPr>
          </a:p>
        </p:txBody>
      </p:sp>
      <p:grpSp>
        <p:nvGrpSpPr>
          <p:cNvPr id="148" name="Group 147"/>
          <p:cNvGrpSpPr/>
          <p:nvPr/>
        </p:nvGrpSpPr>
        <p:grpSpPr>
          <a:xfrm>
            <a:off x="10170124" y="4662620"/>
            <a:ext cx="1202003" cy="829944"/>
            <a:chOff x="7287033" y="4540826"/>
            <a:chExt cx="1202003" cy="829944"/>
          </a:xfrm>
        </p:grpSpPr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21572" y="4540826"/>
              <a:ext cx="822168" cy="822168"/>
            </a:xfrm>
            <a:prstGeom prst="rect">
              <a:avLst/>
            </a:prstGeom>
          </p:spPr>
        </p:pic>
        <p:pic>
          <p:nvPicPr>
            <p:cNvPr id="150" name="Picture 10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422905" flipH="1">
              <a:off x="7694375" y="4604787"/>
              <a:ext cx="794661" cy="43662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51" name="Group 150"/>
            <p:cNvGrpSpPr/>
            <p:nvPr/>
          </p:nvGrpSpPr>
          <p:grpSpPr>
            <a:xfrm>
              <a:off x="7287033" y="4836239"/>
              <a:ext cx="477666" cy="534531"/>
              <a:chOff x="9414026" y="2551597"/>
              <a:chExt cx="562357" cy="629304"/>
            </a:xfrm>
          </p:grpSpPr>
          <p:pic>
            <p:nvPicPr>
              <p:cNvPr id="152" name="Picture 151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414026" y="2551597"/>
                <a:ext cx="495300" cy="495300"/>
              </a:xfrm>
              <a:prstGeom prst="rect">
                <a:avLst/>
              </a:prstGeom>
            </p:spPr>
          </p:pic>
          <p:sp>
            <p:nvSpPr>
              <p:cNvPr id="153" name="TextBox 152"/>
              <p:cNvSpPr txBox="1"/>
              <p:nvPr/>
            </p:nvSpPr>
            <p:spPr>
              <a:xfrm>
                <a:off x="9605769" y="2950069"/>
                <a:ext cx="370614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 smtClean="0">
                    <a:solidFill>
                      <a:srgbClr val="FFFFFF">
                        <a:lumMod val="50000"/>
                      </a:srgbClr>
                    </a:solidFill>
                  </a:rPr>
                  <a:t>API</a:t>
                </a:r>
                <a:endParaRPr lang="ms-MY" sz="900" dirty="0">
                  <a:solidFill>
                    <a:srgbClr val="FFFFFF">
                      <a:lumMod val="50000"/>
                    </a:srgbClr>
                  </a:solidFill>
                </a:endParaRPr>
              </a:p>
            </p:txBody>
          </p:sp>
        </p:grpSp>
      </p:grpSp>
      <p:grpSp>
        <p:nvGrpSpPr>
          <p:cNvPr id="154" name="Group 153"/>
          <p:cNvGrpSpPr/>
          <p:nvPr/>
        </p:nvGrpSpPr>
        <p:grpSpPr>
          <a:xfrm>
            <a:off x="10974834" y="3072360"/>
            <a:ext cx="659248" cy="677603"/>
            <a:chOff x="7687599" y="5246826"/>
            <a:chExt cx="1127997" cy="1159403"/>
          </a:xfrm>
        </p:grpSpPr>
        <p:pic>
          <p:nvPicPr>
            <p:cNvPr id="155" name="Picture 15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7599" y="5246826"/>
              <a:ext cx="866969" cy="1065859"/>
            </a:xfrm>
            <a:prstGeom prst="rect">
              <a:avLst/>
            </a:prstGeom>
          </p:spPr>
        </p:pic>
        <p:pic>
          <p:nvPicPr>
            <p:cNvPr id="156" name="Picture 15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0356" y="6066322"/>
              <a:ext cx="655240" cy="339907"/>
            </a:xfrm>
            <a:prstGeom prst="rect">
              <a:avLst/>
            </a:prstGeom>
          </p:spPr>
        </p:pic>
      </p:grpSp>
      <p:pic>
        <p:nvPicPr>
          <p:cNvPr id="157" name="Picture 15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0273" y="3091261"/>
            <a:ext cx="418030" cy="418030"/>
          </a:xfrm>
          <a:prstGeom prst="rect">
            <a:avLst/>
          </a:prstGeom>
        </p:spPr>
      </p:pic>
      <p:sp>
        <p:nvSpPr>
          <p:cNvPr id="158" name="Rectangle 157"/>
          <p:cNvSpPr/>
          <p:nvPr/>
        </p:nvSpPr>
        <p:spPr>
          <a:xfrm>
            <a:off x="7996402" y="2632165"/>
            <a:ext cx="4068062" cy="4009369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159" name="TextBox 158"/>
          <p:cNvSpPr txBox="1"/>
          <p:nvPr/>
        </p:nvSpPr>
        <p:spPr>
          <a:xfrm>
            <a:off x="8533212" y="1829979"/>
            <a:ext cx="1019831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7030A0"/>
                </a:solidFill>
              </a:rPr>
              <a:t>integration</a:t>
            </a:r>
            <a:endParaRPr lang="ms-MY" sz="1400" dirty="0">
              <a:solidFill>
                <a:srgbClr val="7030A0"/>
              </a:solidFill>
            </a:endParaRPr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023" y="1464207"/>
            <a:ext cx="765312" cy="765312"/>
          </a:xfrm>
          <a:prstGeom prst="rect">
            <a:avLst/>
          </a:prstGeom>
        </p:spPr>
      </p:pic>
      <p:grpSp>
        <p:nvGrpSpPr>
          <p:cNvPr id="161" name="Group 160"/>
          <p:cNvGrpSpPr/>
          <p:nvPr/>
        </p:nvGrpSpPr>
        <p:grpSpPr>
          <a:xfrm>
            <a:off x="9652516" y="730291"/>
            <a:ext cx="2011150" cy="1219302"/>
            <a:chOff x="9348317" y="1010004"/>
            <a:chExt cx="2011150" cy="1219302"/>
          </a:xfrm>
        </p:grpSpPr>
        <p:sp>
          <p:nvSpPr>
            <p:cNvPr id="162" name="Cloud 161"/>
            <p:cNvSpPr/>
            <p:nvPr/>
          </p:nvSpPr>
          <p:spPr>
            <a:xfrm>
              <a:off x="9348317" y="1010004"/>
              <a:ext cx="2011150" cy="1219302"/>
            </a:xfrm>
            <a:prstGeom prst="cloud">
              <a:avLst/>
            </a:prstGeom>
            <a:noFill/>
            <a:ln w="3175">
              <a:solidFill>
                <a:schemeClr val="accent6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pic>
          <p:nvPicPr>
            <p:cNvPr id="163" name="Picture 162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9655" y="1182322"/>
              <a:ext cx="765312" cy="765312"/>
            </a:xfrm>
            <a:prstGeom prst="rect">
              <a:avLst/>
            </a:prstGeom>
          </p:spPr>
        </p:pic>
        <p:pic>
          <p:nvPicPr>
            <p:cNvPr id="164" name="Picture 163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6972" y="1655746"/>
              <a:ext cx="418030" cy="418030"/>
            </a:xfrm>
            <a:prstGeom prst="rect">
              <a:avLst/>
            </a:prstGeom>
          </p:spPr>
        </p:pic>
        <p:pic>
          <p:nvPicPr>
            <p:cNvPr id="165" name="Picture 16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74519" y="1499855"/>
              <a:ext cx="426136" cy="437250"/>
            </a:xfrm>
            <a:prstGeom prst="rect">
              <a:avLst/>
            </a:prstGeom>
          </p:spPr>
        </p:pic>
        <p:pic>
          <p:nvPicPr>
            <p:cNvPr id="166" name="Picture 10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422905" flipH="1">
              <a:off x="10331141" y="1145767"/>
              <a:ext cx="794661" cy="43662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67" name="Group 166"/>
            <p:cNvGrpSpPr/>
            <p:nvPr/>
          </p:nvGrpSpPr>
          <p:grpSpPr>
            <a:xfrm>
              <a:off x="9744775" y="1293989"/>
              <a:ext cx="371370" cy="536261"/>
              <a:chOff x="5833630" y="1390190"/>
              <a:chExt cx="371370" cy="536261"/>
            </a:xfrm>
          </p:grpSpPr>
          <p:pic>
            <p:nvPicPr>
              <p:cNvPr id="169" name="Picture 168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398" y="1390190"/>
                <a:ext cx="353602" cy="362824"/>
              </a:xfrm>
              <a:prstGeom prst="rect">
                <a:avLst/>
              </a:prstGeom>
            </p:spPr>
          </p:pic>
          <p:sp>
            <p:nvSpPr>
              <p:cNvPr id="170" name="TextBox 169"/>
              <p:cNvSpPr txBox="1"/>
              <p:nvPr/>
            </p:nvSpPr>
            <p:spPr>
              <a:xfrm>
                <a:off x="5833630" y="1695619"/>
                <a:ext cx="370614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dirty="0" smtClean="0">
                    <a:solidFill>
                      <a:srgbClr val="FFFFFF">
                        <a:lumMod val="50000"/>
                      </a:srgbClr>
                    </a:solidFill>
                  </a:rPr>
                  <a:t>API</a:t>
                </a:r>
                <a:endParaRPr lang="ms-MY" sz="900" dirty="0">
                  <a:solidFill>
                    <a:srgbClr val="FFFFFF">
                      <a:lumMod val="50000"/>
                    </a:srgbClr>
                  </a:solidFill>
                </a:endParaRPr>
              </a:p>
            </p:txBody>
          </p:sp>
        </p:grpSp>
        <p:pic>
          <p:nvPicPr>
            <p:cNvPr id="168" name="Picture 16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94023" y="1750926"/>
              <a:ext cx="382949" cy="198656"/>
            </a:xfrm>
            <a:prstGeom prst="rect">
              <a:avLst/>
            </a:prstGeom>
          </p:spPr>
        </p:pic>
      </p:grpSp>
      <p:sp>
        <p:nvSpPr>
          <p:cNvPr id="171" name="TextBox 170"/>
          <p:cNvSpPr txBox="1"/>
          <p:nvPr/>
        </p:nvSpPr>
        <p:spPr>
          <a:xfrm>
            <a:off x="7499964" y="1982143"/>
            <a:ext cx="1186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err="1" smtClean="0">
                <a:solidFill>
                  <a:srgbClr val="000000"/>
                </a:solidFill>
              </a:rPr>
              <a:t>Sistem</a:t>
            </a:r>
            <a:r>
              <a:rPr lang="en-US" sz="1200" b="1" dirty="0" smtClean="0">
                <a:solidFill>
                  <a:srgbClr val="000000"/>
                </a:solidFill>
              </a:rPr>
              <a:t> </a:t>
            </a:r>
          </a:p>
          <a:p>
            <a:pPr algn="ctr"/>
            <a:r>
              <a:rPr lang="en-US" sz="1200" b="1" dirty="0" smtClean="0">
                <a:solidFill>
                  <a:srgbClr val="000000"/>
                </a:solidFill>
              </a:rPr>
              <a:t>GOS e-Rating</a:t>
            </a:r>
            <a:endParaRPr lang="ms-MY" sz="1200" b="1" dirty="0">
              <a:solidFill>
                <a:srgbClr val="000000"/>
              </a:solidFill>
            </a:endParaRPr>
          </a:p>
        </p:txBody>
      </p:sp>
      <p:cxnSp>
        <p:nvCxnSpPr>
          <p:cNvPr id="172" name="Elbow Connector 171"/>
          <p:cNvCxnSpPr>
            <a:stCxn id="51" idx="0"/>
            <a:endCxn id="160" idx="1"/>
          </p:cNvCxnSpPr>
          <p:nvPr/>
        </p:nvCxnSpPr>
        <p:spPr>
          <a:xfrm rot="5400000" flipH="1" flipV="1">
            <a:off x="6056869" y="1482698"/>
            <a:ext cx="1193988" cy="1922319"/>
          </a:xfrm>
          <a:prstGeom prst="bentConnector2">
            <a:avLst/>
          </a:prstGeom>
          <a:ln w="38100">
            <a:solidFill>
              <a:srgbClr val="7030A0"/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Elbow Connector 172"/>
          <p:cNvCxnSpPr>
            <a:stCxn id="119" idx="0"/>
            <a:endCxn id="160" idx="3"/>
          </p:cNvCxnSpPr>
          <p:nvPr/>
        </p:nvCxnSpPr>
        <p:spPr>
          <a:xfrm rot="16200000" flipV="1">
            <a:off x="8510845" y="1716353"/>
            <a:ext cx="1186648" cy="1447667"/>
          </a:xfrm>
          <a:prstGeom prst="bentConnector2">
            <a:avLst/>
          </a:prstGeom>
          <a:ln w="38100">
            <a:solidFill>
              <a:srgbClr val="7030A0"/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Elbow Connector 173"/>
          <p:cNvCxnSpPr>
            <a:stCxn id="83" idx="0"/>
          </p:cNvCxnSpPr>
          <p:nvPr/>
        </p:nvCxnSpPr>
        <p:spPr>
          <a:xfrm rot="5400000" flipH="1" flipV="1">
            <a:off x="1567338" y="4198398"/>
            <a:ext cx="696838" cy="49779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Rectangle 174"/>
          <p:cNvSpPr/>
          <p:nvPr/>
        </p:nvSpPr>
        <p:spPr>
          <a:xfrm>
            <a:off x="3846424" y="630907"/>
            <a:ext cx="8310318" cy="6056164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176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/>
              <a:t>8</a:t>
            </a:r>
          </a:p>
        </p:txBody>
      </p:sp>
      <p:graphicFrame>
        <p:nvGraphicFramePr>
          <p:cNvPr id="179" name="Table 1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583673"/>
              </p:ext>
            </p:extLst>
          </p:nvPr>
        </p:nvGraphicFramePr>
        <p:xfrm>
          <a:off x="81157" y="70152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682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347200" y="6462961"/>
            <a:ext cx="2844800" cy="365125"/>
          </a:xfrm>
          <a:prstGeom prst="rect">
            <a:avLst/>
          </a:prstGeom>
        </p:spPr>
        <p:txBody>
          <a:bodyPr/>
          <a:lstStyle/>
          <a:p>
            <a:pPr algn="r"/>
            <a:fld id="{936C95AE-7298-45E1-9514-94AFF5BED89B}" type="slidenum">
              <a:rPr lang="en-US" smtClean="0"/>
              <a:pPr algn="r"/>
              <a:t>9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96101" y="1746572"/>
            <a:ext cx="2567609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SzPct val="100000"/>
              <a:defRPr/>
            </a:pPr>
            <a:endParaRPr lang="en-US" sz="1600" b="1" u="sng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>
              <a:spcBef>
                <a:spcPts val="600"/>
              </a:spcBef>
              <a:buSzPct val="100000"/>
              <a:defRPr/>
            </a:pPr>
            <a:endParaRPr lang="en-US" sz="16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917203"/>
              </p:ext>
            </p:extLst>
          </p:nvPr>
        </p:nvGraphicFramePr>
        <p:xfrm>
          <a:off x="575758" y="618490"/>
          <a:ext cx="11147613" cy="6075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73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7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030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DIMENSI (7)</a:t>
                      </a:r>
                      <a:endParaRPr lang="ms-MY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A78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KRITERIA (24)</a:t>
                      </a:r>
                      <a:endParaRPr lang="ms-MY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A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ms-MY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WEBSITE (15)</a:t>
                      </a:r>
                      <a:endParaRPr lang="ms-MY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A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GOS (15)</a:t>
                      </a:r>
                      <a:endParaRPr lang="ms-MY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A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211">
                <a:tc>
                  <a:txBody>
                    <a:bodyPr/>
                    <a:lstStyle/>
                    <a:p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Quality of Content 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Updated Content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Presence of Datasets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Publication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60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Understandable content</a:t>
                      </a:r>
                    </a:p>
                    <a:p>
                      <a:pPr marL="342900" lvl="0" indent="-342900">
                        <a:spcBef>
                          <a:spcPts val="60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Accuracy of content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1" u="none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Ease of Use 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Search function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endParaRPr lang="en-US" sz="1800" i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Link to </a:t>
                      </a:r>
                      <a:r>
                        <a:rPr lang="en-US" sz="1800" i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MyGov</a:t>
                      </a: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portal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+mj-lt"/>
                        <a:buAutoNum type="arabicPeriod" startAt="3"/>
                        <a:defRPr/>
                      </a:pP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Find website using search tool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+mj-lt"/>
                        <a:buAutoNum type="arabicPeriod" startAt="3"/>
                        <a:defRPr/>
                      </a:pP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W3C Disability Accessibility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800" i="1" dirty="0" smtClean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Quick Link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Privacy / Security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Privacy Policy</a:t>
                      </a:r>
                      <a:endParaRPr lang="en-GB" sz="1800" i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800" i="1" dirty="0" smtClean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Online Service Security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Responsiveness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Feedback Form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ms-MY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Responsiveness to enquiries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Availability of GOS e-rating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Aid, Tools, and Help Resources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Feedback Auto Notification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50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Web Design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ms-MY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600"/>
                        </a:spcBef>
                        <a:buSzPct val="100000"/>
                        <a:buFont typeface="+mj-lt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Look and Feel</a:t>
                      </a:r>
                      <a:endParaRPr lang="en-GB" sz="1800" i="1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Reliability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000" lvl="0" indent="-342900">
                        <a:spcBef>
                          <a:spcPts val="0"/>
                        </a:spcBef>
                        <a:buSzPct val="100000"/>
                        <a:buFont typeface="+mj-lt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Loading Time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0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Downtime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Accessibility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indent="-342900">
                        <a:spcBef>
                          <a:spcPts val="0"/>
                        </a:spcBef>
                        <a:buFont typeface="+mj-lt"/>
                        <a:buAutoNum type="arabicPeriod"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Browser compatibility</a:t>
                      </a:r>
                    </a:p>
                    <a:p>
                      <a:pPr marL="342900" indent="-342900">
                        <a:spcBef>
                          <a:spcPts val="0"/>
                        </a:spcBef>
                        <a:buFont typeface="+mj-lt"/>
                        <a:buAutoNum type="arabicPeriod"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Active Link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indent="-342900">
                        <a:spcBef>
                          <a:spcPts val="0"/>
                        </a:spcBef>
                        <a:buFont typeface="+mj-lt"/>
                        <a:buAutoNum type="arabicPeriod" startAt="3"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Device Responsiveness</a:t>
                      </a:r>
                    </a:p>
                    <a:p>
                      <a:pPr marL="342900" indent="-342900">
                        <a:spcBef>
                          <a:spcPts val="0"/>
                        </a:spcBef>
                        <a:buFont typeface="+mj-lt"/>
                        <a:buAutoNum type="arabicPeriod" startAt="3"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Search Engine </a:t>
                      </a:r>
                      <a:r>
                        <a:rPr lang="en-US" sz="1800" i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Optimisation</a:t>
                      </a:r>
                      <a:endParaRPr lang="en-US" sz="1800" i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874336"/>
              </p:ext>
            </p:extLst>
          </p:nvPr>
        </p:nvGraphicFramePr>
        <p:xfrm>
          <a:off x="141188" y="113734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193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3472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algn="r"/>
            <a:fld id="{70C356F4-6186-40BE-96AA-81477BB8606E}" type="slidenum">
              <a:rPr lang="ms-MY" smtClean="0">
                <a:solidFill>
                  <a:prstClr val="black"/>
                </a:solidFill>
              </a:rPr>
              <a:pPr algn="r"/>
              <a:t>10</a:t>
            </a:fld>
            <a:endParaRPr lang="ms-MY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256489"/>
            <a:ext cx="119002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auto configure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berkala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kekerapan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ditentukan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oleh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MAMPU.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Walau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bagaimanapun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pengguna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agensi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boleh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mengikut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keperluan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semasa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ms-MY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0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PENILAIAN DAN PEMARKAHAN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11116" y="2958150"/>
            <a:ext cx="75912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Pemarkahan</a:t>
            </a:r>
            <a:endParaRPr lang="ms-MY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3352" y="4657673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altLang="ko-KR" kern="0" dirty="0" smtClean="0"/>
              <a:t>15 </a:t>
            </a:r>
            <a:r>
              <a:rPr lang="en-US" altLang="ko-KR" kern="0" dirty="0" err="1"/>
              <a:t>kriteria</a:t>
            </a:r>
            <a:endParaRPr lang="en-US" altLang="ko-KR" kern="0" dirty="0"/>
          </a:p>
        </p:txBody>
      </p:sp>
      <p:grpSp>
        <p:nvGrpSpPr>
          <p:cNvPr id="21" name="Group 20"/>
          <p:cNvGrpSpPr/>
          <p:nvPr/>
        </p:nvGrpSpPr>
        <p:grpSpPr>
          <a:xfrm>
            <a:off x="6273525" y="3463458"/>
            <a:ext cx="5519546" cy="3289946"/>
            <a:chOff x="7307359" y="3828915"/>
            <a:chExt cx="4779211" cy="2979333"/>
          </a:xfrm>
        </p:grpSpPr>
        <p:graphicFrame>
          <p:nvGraphicFramePr>
            <p:cNvPr id="14" name="Chart 13"/>
            <p:cNvGraphicFramePr/>
            <p:nvPr>
              <p:extLst>
                <p:ext uri="{D42A27DB-BD31-4B8C-83A1-F6EECF244321}">
                  <p14:modId xmlns:p14="http://schemas.microsoft.com/office/powerpoint/2010/main" val="1307490530"/>
                </p:ext>
              </p:extLst>
            </p:nvPr>
          </p:nvGraphicFramePr>
          <p:xfrm>
            <a:off x="7307359" y="3828915"/>
            <a:ext cx="4779211" cy="297933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pic>
          <p:nvPicPr>
            <p:cNvPr id="36" name="Picture 2" descr="Image result for crawler icon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6419" y="4671588"/>
              <a:ext cx="397556" cy="3975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Oval 21">
              <a:extLst>
                <a:ext uri="{FF2B5EF4-FFF2-40B4-BE49-F238E27FC236}">
                  <a16:creationId xmlns:a16="http://schemas.microsoft.com/office/drawing/2014/main" id="{A82812E0-33EA-48C6-90DE-85DBEA9F1D6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829275" y="4653084"/>
              <a:ext cx="388372" cy="391616"/>
            </a:xfrm>
            <a:custGeom>
              <a:avLst/>
              <a:gdLst/>
              <a:ahLst/>
              <a:cxnLst/>
              <a:rect l="l" t="t" r="r" b="b"/>
              <a:pathLst>
                <a:path w="1652142" h="1665940">
                  <a:moveTo>
                    <a:pt x="898689" y="548008"/>
                  </a:moveTo>
                  <a:cubicBezTo>
                    <a:pt x="737950" y="504938"/>
                    <a:pt x="572731" y="600328"/>
                    <a:pt x="529661" y="761066"/>
                  </a:cubicBezTo>
                  <a:cubicBezTo>
                    <a:pt x="486591" y="921805"/>
                    <a:pt x="581980" y="1087025"/>
                    <a:pt x="742719" y="1130094"/>
                  </a:cubicBezTo>
                  <a:cubicBezTo>
                    <a:pt x="903458" y="1173164"/>
                    <a:pt x="1068677" y="1077775"/>
                    <a:pt x="1111747" y="917036"/>
                  </a:cubicBezTo>
                  <a:cubicBezTo>
                    <a:pt x="1154817" y="756297"/>
                    <a:pt x="1059428" y="591077"/>
                    <a:pt x="898689" y="548008"/>
                  </a:cubicBezTo>
                  <a:close/>
                  <a:moveTo>
                    <a:pt x="952303" y="347916"/>
                  </a:moveTo>
                  <a:cubicBezTo>
                    <a:pt x="1223549" y="420596"/>
                    <a:pt x="1384519" y="699404"/>
                    <a:pt x="1311839" y="970650"/>
                  </a:cubicBezTo>
                  <a:cubicBezTo>
                    <a:pt x="1239159" y="1241896"/>
                    <a:pt x="960351" y="1402866"/>
                    <a:pt x="689105" y="1330186"/>
                  </a:cubicBezTo>
                  <a:cubicBezTo>
                    <a:pt x="417859" y="1257506"/>
                    <a:pt x="256889" y="978698"/>
                    <a:pt x="329569" y="707451"/>
                  </a:cubicBezTo>
                  <a:cubicBezTo>
                    <a:pt x="402249" y="436205"/>
                    <a:pt x="681057" y="275235"/>
                    <a:pt x="952303" y="347916"/>
                  </a:cubicBezTo>
                  <a:close/>
                  <a:moveTo>
                    <a:pt x="971799" y="275155"/>
                  </a:moveTo>
                  <a:cubicBezTo>
                    <a:pt x="660368" y="191707"/>
                    <a:pt x="340256" y="376524"/>
                    <a:pt x="256808" y="687955"/>
                  </a:cubicBezTo>
                  <a:cubicBezTo>
                    <a:pt x="173361" y="999387"/>
                    <a:pt x="358178" y="1319499"/>
                    <a:pt x="669609" y="1402947"/>
                  </a:cubicBezTo>
                  <a:cubicBezTo>
                    <a:pt x="981040" y="1486395"/>
                    <a:pt x="1301152" y="1301577"/>
                    <a:pt x="1384600" y="990146"/>
                  </a:cubicBezTo>
                  <a:cubicBezTo>
                    <a:pt x="1468047" y="678715"/>
                    <a:pt x="1283230" y="358603"/>
                    <a:pt x="971799" y="275155"/>
                  </a:cubicBezTo>
                  <a:close/>
                  <a:moveTo>
                    <a:pt x="1652142" y="394531"/>
                  </a:moveTo>
                  <a:lnTo>
                    <a:pt x="1649662" y="403784"/>
                  </a:lnTo>
                  <a:lnTo>
                    <a:pt x="1647140" y="399895"/>
                  </a:lnTo>
                  <a:close/>
                  <a:moveTo>
                    <a:pt x="1158157" y="65026"/>
                  </a:moveTo>
                  <a:lnTo>
                    <a:pt x="1154679" y="271718"/>
                  </a:lnTo>
                  <a:lnTo>
                    <a:pt x="1148331" y="270017"/>
                  </a:lnTo>
                  <a:cubicBezTo>
                    <a:pt x="1200055" y="299127"/>
                    <a:pt x="1246804" y="334821"/>
                    <a:pt x="1286346" y="377149"/>
                  </a:cubicBezTo>
                  <a:lnTo>
                    <a:pt x="1470353" y="331395"/>
                  </a:lnTo>
                  <a:lnTo>
                    <a:pt x="1588305" y="553229"/>
                  </a:lnTo>
                  <a:lnTo>
                    <a:pt x="1457194" y="671432"/>
                  </a:lnTo>
                  <a:cubicBezTo>
                    <a:pt x="1473630" y="731297"/>
                    <a:pt x="1481376" y="793983"/>
                    <a:pt x="1478595" y="857704"/>
                  </a:cubicBezTo>
                  <a:lnTo>
                    <a:pt x="1642362" y="948616"/>
                  </a:lnTo>
                  <a:lnTo>
                    <a:pt x="1577335" y="1191298"/>
                  </a:lnTo>
                  <a:lnTo>
                    <a:pt x="1378614" y="1187955"/>
                  </a:lnTo>
                  <a:cubicBezTo>
                    <a:pt x="1353489" y="1229936"/>
                    <a:pt x="1323048" y="1267799"/>
                    <a:pt x="1288939" y="1301599"/>
                  </a:cubicBezTo>
                  <a:lnTo>
                    <a:pt x="1354201" y="1471932"/>
                  </a:lnTo>
                  <a:lnTo>
                    <a:pt x="1148396" y="1616039"/>
                  </a:lnTo>
                  <a:lnTo>
                    <a:pt x="992294" y="1480516"/>
                  </a:lnTo>
                  <a:lnTo>
                    <a:pt x="1011291" y="1467215"/>
                  </a:lnTo>
                  <a:cubicBezTo>
                    <a:pt x="951500" y="1486565"/>
                    <a:pt x="888271" y="1495869"/>
                    <a:pt x="823805" y="1495510"/>
                  </a:cubicBezTo>
                  <a:lnTo>
                    <a:pt x="729193" y="1665940"/>
                  </a:lnTo>
                  <a:lnTo>
                    <a:pt x="486511" y="1600914"/>
                  </a:lnTo>
                  <a:lnTo>
                    <a:pt x="489790" y="1406012"/>
                  </a:lnTo>
                  <a:cubicBezTo>
                    <a:pt x="438364" y="1376702"/>
                    <a:pt x="391917" y="1340859"/>
                    <a:pt x="352658" y="1298452"/>
                  </a:cubicBezTo>
                  <a:lnTo>
                    <a:pt x="355803" y="1305197"/>
                  </a:lnTo>
                  <a:lnTo>
                    <a:pt x="152856" y="1344512"/>
                  </a:lnTo>
                  <a:lnTo>
                    <a:pt x="46675" y="1116809"/>
                  </a:lnTo>
                  <a:lnTo>
                    <a:pt x="183929" y="1005520"/>
                  </a:lnTo>
                  <a:cubicBezTo>
                    <a:pt x="169279" y="951824"/>
                    <a:pt x="161626" y="895865"/>
                    <a:pt x="161615" y="838915"/>
                  </a:cubicBezTo>
                  <a:lnTo>
                    <a:pt x="0" y="749197"/>
                  </a:lnTo>
                  <a:lnTo>
                    <a:pt x="65026" y="506515"/>
                  </a:lnTo>
                  <a:lnTo>
                    <a:pt x="250227" y="509630"/>
                  </a:lnTo>
                  <a:cubicBezTo>
                    <a:pt x="275353" y="465291"/>
                    <a:pt x="305693" y="424864"/>
                    <a:pt x="340015" y="388679"/>
                  </a:cubicBezTo>
                  <a:lnTo>
                    <a:pt x="277984" y="197357"/>
                  </a:lnTo>
                  <a:lnTo>
                    <a:pt x="491050" y="64219"/>
                  </a:lnTo>
                  <a:lnTo>
                    <a:pt x="639843" y="207726"/>
                  </a:lnTo>
                  <a:lnTo>
                    <a:pt x="638348" y="208660"/>
                  </a:lnTo>
                  <a:cubicBezTo>
                    <a:pt x="696840" y="190256"/>
                    <a:pt x="758594" y="181748"/>
                    <a:pt x="821488" y="182440"/>
                  </a:cubicBezTo>
                  <a:lnTo>
                    <a:pt x="815140" y="180739"/>
                  </a:lnTo>
                  <a:lnTo>
                    <a:pt x="915476" y="0"/>
                  </a:lnTo>
                  <a:close/>
                </a:path>
              </a:pathLst>
            </a:custGeom>
            <a:solidFill>
              <a:srgbClr val="759D1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962614" y="5194113"/>
              <a:ext cx="86666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b="1" kern="0" dirty="0" smtClean="0">
                  <a:solidFill>
                    <a:srgbClr val="D45F4C"/>
                  </a:solidFill>
                </a:rPr>
                <a:t>9 </a:t>
              </a:r>
              <a:r>
                <a:rPr lang="en-US" altLang="ko-KR" sz="1400" b="1" kern="0" dirty="0" err="1">
                  <a:solidFill>
                    <a:srgbClr val="D45F4C"/>
                  </a:solidFill>
                </a:rPr>
                <a:t>kriteria</a:t>
              </a:r>
              <a:endParaRPr lang="ko-KR" altLang="en-US" sz="1400" b="1" kern="0" dirty="0">
                <a:solidFill>
                  <a:srgbClr val="D45F4C"/>
                </a:solidFill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9620779" y="5010239"/>
              <a:ext cx="86666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b="1" kern="0" dirty="0" smtClean="0">
                  <a:solidFill>
                    <a:srgbClr val="90C221"/>
                  </a:solidFill>
                </a:rPr>
                <a:t>6</a:t>
              </a:r>
              <a:r>
                <a:rPr lang="en-US" altLang="ko-KR" sz="1200" b="1" kern="0" dirty="0" smtClean="0">
                  <a:solidFill>
                    <a:srgbClr val="90C221"/>
                  </a:solidFill>
                </a:rPr>
                <a:t> </a:t>
              </a:r>
            </a:p>
            <a:p>
              <a:pPr lvl="0" algn="ctr">
                <a:defRPr/>
              </a:pPr>
              <a:r>
                <a:rPr lang="en-US" altLang="ko-KR" sz="1400" b="1" kern="0" dirty="0" err="1" smtClean="0">
                  <a:solidFill>
                    <a:srgbClr val="90C221"/>
                  </a:solidFill>
                </a:rPr>
                <a:t>soalan</a:t>
              </a:r>
              <a:endParaRPr lang="ko-KR" altLang="en-US" sz="1200" b="1" kern="0" dirty="0">
                <a:solidFill>
                  <a:srgbClr val="90C221"/>
                </a:solidFill>
              </a:endParaRPr>
            </a:p>
          </p:txBody>
        </p:sp>
      </p:grpSp>
      <p:graphicFrame>
        <p:nvGraphicFramePr>
          <p:cNvPr id="20" name="Chart 19"/>
          <p:cNvGraphicFramePr/>
          <p:nvPr>
            <p:extLst>
              <p:ext uri="{D42A27DB-BD31-4B8C-83A1-F6EECF244321}">
                <p14:modId xmlns:p14="http://schemas.microsoft.com/office/powerpoint/2010/main" val="3411671602"/>
              </p:ext>
            </p:extLst>
          </p:nvPr>
        </p:nvGraphicFramePr>
        <p:xfrm>
          <a:off x="431382" y="3243384"/>
          <a:ext cx="6719051" cy="3523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Right Brace 21"/>
          <p:cNvSpPr/>
          <p:nvPr/>
        </p:nvSpPr>
        <p:spPr>
          <a:xfrm>
            <a:off x="6412699" y="3595618"/>
            <a:ext cx="255384" cy="3106078"/>
          </a:xfrm>
          <a:prstGeom prst="rightBrace">
            <a:avLst>
              <a:gd name="adj1" fmla="val 17758"/>
              <a:gd name="adj2" fmla="val 5000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ms-MY" dirty="0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798598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848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1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PAPARAN DASHBOARD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005151573"/>
              </p:ext>
            </p:extLst>
          </p:nvPr>
        </p:nvGraphicFramePr>
        <p:xfrm>
          <a:off x="464457" y="1153754"/>
          <a:ext cx="1158410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/>
              <a:t>1</a:t>
            </a:r>
            <a:r>
              <a:rPr lang="en-MY" dirty="0" smtClean="0"/>
              <a:t>1</a:t>
            </a:r>
            <a:endParaRPr lang="en-MY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697479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87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0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DASHBOARD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15"/>
          <a:stretch/>
        </p:blipFill>
        <p:spPr>
          <a:xfrm>
            <a:off x="443754" y="1471692"/>
            <a:ext cx="11187952" cy="5272008"/>
          </a:xfrm>
          <a:prstGeom prst="rect">
            <a:avLst/>
          </a:prstGeom>
        </p:spPr>
      </p:pic>
      <p:sp>
        <p:nvSpPr>
          <p:cNvPr id="7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 smtClean="0"/>
              <a:t>12</a:t>
            </a:r>
            <a:endParaRPr lang="en-MY" dirty="0"/>
          </a:p>
        </p:txBody>
      </p:sp>
      <p:sp>
        <p:nvSpPr>
          <p:cNvPr id="2" name="Rounded Rectangle 1"/>
          <p:cNvSpPr/>
          <p:nvPr/>
        </p:nvSpPr>
        <p:spPr>
          <a:xfrm>
            <a:off x="563656" y="2698131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No of Websites</a:t>
            </a:r>
            <a:endParaRPr lang="ms-MY" sz="1600" b="1" dirty="0"/>
          </a:p>
        </p:txBody>
      </p:sp>
      <p:sp>
        <p:nvSpPr>
          <p:cNvPr id="17" name="Rounded Rectangle 16"/>
          <p:cNvSpPr/>
          <p:nvPr/>
        </p:nvSpPr>
        <p:spPr>
          <a:xfrm>
            <a:off x="562535" y="2224181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Dashboard</a:t>
            </a:r>
            <a:endParaRPr lang="ms-MY" sz="1600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549087" y="3236368"/>
            <a:ext cx="1815353" cy="459961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No of Services</a:t>
            </a:r>
            <a:endParaRPr lang="ms-MY" sz="160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49086" y="3756655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No of Agencies</a:t>
            </a:r>
            <a:endParaRPr lang="ms-MY" sz="1600" b="1" dirty="0"/>
          </a:p>
        </p:txBody>
      </p:sp>
      <p:sp>
        <p:nvSpPr>
          <p:cNvPr id="20" name="Rounded Rectangle 19"/>
          <p:cNvSpPr/>
          <p:nvPr/>
        </p:nvSpPr>
        <p:spPr>
          <a:xfrm>
            <a:off x="549085" y="4256188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No of User</a:t>
            </a:r>
            <a:endParaRPr lang="ms-MY" sz="1600" b="1" dirty="0"/>
          </a:p>
        </p:txBody>
      </p:sp>
      <p:sp>
        <p:nvSpPr>
          <p:cNvPr id="21" name="Rounded Rectangle 20"/>
          <p:cNvSpPr/>
          <p:nvPr/>
        </p:nvSpPr>
        <p:spPr>
          <a:xfrm>
            <a:off x="549084" y="4806042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Prioritization Matrix</a:t>
            </a:r>
            <a:endParaRPr lang="ms-MY" sz="1600" b="1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697479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303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0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DASHBOARD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 smtClean="0"/>
              <a:t>13</a:t>
            </a:r>
            <a:endParaRPr lang="en-MY" dirty="0"/>
          </a:p>
        </p:txBody>
      </p:sp>
      <p:grpSp>
        <p:nvGrpSpPr>
          <p:cNvPr id="3" name="Group 2"/>
          <p:cNvGrpSpPr/>
          <p:nvPr/>
        </p:nvGrpSpPr>
        <p:grpSpPr>
          <a:xfrm>
            <a:off x="1356576" y="1522319"/>
            <a:ext cx="9209824" cy="5218206"/>
            <a:chOff x="1127976" y="1438462"/>
            <a:chExt cx="9209824" cy="521820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0286" b="6482"/>
            <a:stretch/>
          </p:blipFill>
          <p:spPr>
            <a:xfrm>
              <a:off x="1127976" y="1438462"/>
              <a:ext cx="9209824" cy="5218206"/>
            </a:xfrm>
            <a:prstGeom prst="rect">
              <a:avLst/>
            </a:prstGeom>
            <a:solidFill>
              <a:schemeClr val="bg1"/>
            </a:solidFill>
          </p:spPr>
        </p:pic>
        <p:graphicFrame>
          <p:nvGraphicFramePr>
            <p:cNvPr id="15" name="Chart 1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530473141"/>
                </p:ext>
              </p:extLst>
            </p:nvPr>
          </p:nvGraphicFramePr>
          <p:xfrm>
            <a:off x="3007659" y="1463944"/>
            <a:ext cx="2758141" cy="147782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" name="Rounded Rectangle 1"/>
            <p:cNvSpPr/>
            <p:nvPr/>
          </p:nvSpPr>
          <p:spPr>
            <a:xfrm>
              <a:off x="1127977" y="1463944"/>
              <a:ext cx="1653324" cy="470648"/>
            </a:xfrm>
            <a:prstGeom prst="roundRect">
              <a:avLst/>
            </a:prstGeom>
            <a:solidFill>
              <a:srgbClr val="323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ms-MY" sz="1600" b="1" dirty="0" smtClean="0"/>
                <a:t>User Satisfaction</a:t>
              </a:r>
              <a:endParaRPr lang="ms-MY" sz="1600" b="1" dirty="0"/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1127977" y="2134357"/>
              <a:ext cx="1653324" cy="470648"/>
            </a:xfrm>
            <a:prstGeom prst="roundRect">
              <a:avLst/>
            </a:prstGeom>
            <a:solidFill>
              <a:srgbClr val="323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ms-MY" sz="1600" b="1" dirty="0" smtClean="0"/>
                <a:t>Provision of GOS</a:t>
              </a:r>
              <a:endParaRPr lang="ms-MY" sz="1600" b="1" dirty="0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1127977" y="2913094"/>
              <a:ext cx="1653324" cy="1105792"/>
            </a:xfrm>
            <a:prstGeom prst="roundRect">
              <a:avLst/>
            </a:prstGeom>
            <a:solidFill>
              <a:srgbClr val="323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ms-MY" sz="1600" b="1" dirty="0" smtClean="0"/>
                <a:t>Graf Transaction Manual vs Manual</a:t>
              </a:r>
              <a:endParaRPr lang="ms-MY" sz="1600" b="1" dirty="0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127977" y="5468034"/>
              <a:ext cx="1653324" cy="470648"/>
            </a:xfrm>
            <a:prstGeom prst="roundRect">
              <a:avLst/>
            </a:prstGeom>
            <a:solidFill>
              <a:srgbClr val="323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ms-MY" sz="1600" b="1" dirty="0" smtClean="0"/>
                <a:t>Top 10 Transaction</a:t>
              </a:r>
              <a:endParaRPr lang="ms-MY" sz="1600" b="1" dirty="0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1127977" y="4190564"/>
              <a:ext cx="1653324" cy="1105792"/>
            </a:xfrm>
            <a:prstGeom prst="roundRect">
              <a:avLst/>
            </a:prstGeom>
            <a:solidFill>
              <a:srgbClr val="323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ms-MY" sz="1600" b="1" dirty="0" smtClean="0"/>
                <a:t>Graf Compliance Scoring Base 7 Dimension</a:t>
              </a:r>
              <a:endParaRPr lang="ms-MY" sz="1600" b="1" dirty="0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127977" y="6021900"/>
              <a:ext cx="1653324" cy="470648"/>
            </a:xfrm>
            <a:prstGeom prst="roundRect">
              <a:avLst/>
            </a:prstGeom>
            <a:solidFill>
              <a:srgbClr val="3232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ms-MY" sz="1600" b="1" dirty="0" smtClean="0"/>
                <a:t>Google Analytic</a:t>
              </a:r>
              <a:endParaRPr lang="ms-MY" sz="1600" b="1" dirty="0"/>
            </a:p>
          </p:txBody>
        </p:sp>
      </p:grp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51288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915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3472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algn="r"/>
            <a:fld id="{0F31DC1F-5561-484E-AB46-68C682854F61}" type="slidenum">
              <a:rPr lang="en-US" smtClean="0"/>
              <a:pPr algn="r"/>
              <a:t>14</a:t>
            </a:fld>
            <a:endParaRPr lang="en-US" dirty="0"/>
          </a:p>
        </p:txBody>
      </p:sp>
      <p:sp>
        <p:nvSpPr>
          <p:cNvPr id="9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0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PELAN PELAKSANAAN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65" name="Straight Arrow Connector 77">
            <a:extLst>
              <a:ext uri="{FF2B5EF4-FFF2-40B4-BE49-F238E27FC236}">
                <a16:creationId xmlns:a16="http://schemas.microsoft.com/office/drawing/2014/main" id="{DD0B531A-8E01-4C18-80EB-C0A6980D40A6}"/>
              </a:ext>
            </a:extLst>
          </p:cNvPr>
          <p:cNvCxnSpPr>
            <a:cxnSpLocks/>
          </p:cNvCxnSpPr>
          <p:nvPr/>
        </p:nvCxnSpPr>
        <p:spPr>
          <a:xfrm>
            <a:off x="363071" y="3994788"/>
            <a:ext cx="11456894" cy="0"/>
          </a:xfrm>
          <a:prstGeom prst="straightConnector1">
            <a:avLst/>
          </a:prstGeom>
          <a:noFill/>
          <a:ln w="120650" cap="flat" cmpd="sng" algn="ctr">
            <a:solidFill>
              <a:schemeClr val="accent6">
                <a:lumMod val="50000"/>
              </a:schemeClr>
            </a:solidFill>
            <a:prstDash val="sysDash"/>
            <a:miter lim="800000"/>
            <a:headEnd type="oval" w="med" len="med"/>
            <a:tailEnd type="triangle" w="lg" len="med"/>
          </a:ln>
          <a:effectLst/>
        </p:spPr>
      </p:cxnSp>
      <p:grpSp>
        <p:nvGrpSpPr>
          <p:cNvPr id="5" name="Group 4"/>
          <p:cNvGrpSpPr/>
          <p:nvPr/>
        </p:nvGrpSpPr>
        <p:grpSpPr>
          <a:xfrm>
            <a:off x="727303" y="4194432"/>
            <a:ext cx="2401659" cy="2468204"/>
            <a:chOff x="1017669" y="4175335"/>
            <a:chExt cx="2401659" cy="2468204"/>
          </a:xfrm>
        </p:grpSpPr>
        <p:grpSp>
          <p:nvGrpSpPr>
            <p:cNvPr id="66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1020751" y="4175335"/>
              <a:ext cx="2398577" cy="2468204"/>
              <a:chOff x="524785" y="3994159"/>
              <a:chExt cx="2398577" cy="2468204"/>
            </a:xfrm>
          </p:grpSpPr>
          <p:sp>
            <p:nvSpPr>
              <p:cNvPr id="67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16200000">
                <a:off x="1438043" y="4039875"/>
                <a:ext cx="576064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0680C3"/>
              </a:solidFill>
              <a:ln w="12700" cap="flat" cmpd="sng" algn="ctr">
                <a:noFill/>
                <a:prstDash val="solid"/>
                <a:miter lim="800000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68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>
                <a:off x="524785" y="4551934"/>
                <a:ext cx="2398577" cy="1910429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0680C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1017669" y="4783243"/>
              <a:ext cx="2401659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 smtClean="0"/>
                <a:t>Sesi</a:t>
              </a:r>
              <a:r>
                <a:rPr lang="en-US" sz="1600" b="1" dirty="0" smtClean="0"/>
                <a:t> </a:t>
              </a:r>
              <a:r>
                <a:rPr lang="en-US" sz="1600" b="1" dirty="0" err="1" smtClean="0"/>
                <a:t>Latihan</a:t>
              </a:r>
              <a:r>
                <a:rPr lang="en-US" sz="1600" b="1" dirty="0" smtClean="0"/>
                <a:t> </a:t>
              </a:r>
              <a:r>
                <a:rPr lang="en-US" sz="1600" b="1" dirty="0" err="1" smtClean="0"/>
                <a:t>SPLaSK</a:t>
              </a:r>
              <a:endParaRPr lang="en-US" sz="1600" b="1" dirty="0" smtClean="0"/>
            </a:p>
            <a:p>
              <a:r>
                <a:rPr lang="en-US" sz="1600" dirty="0" err="1" smtClean="0"/>
                <a:t>Latihan</a:t>
              </a:r>
              <a:r>
                <a:rPr lang="en-US" sz="1600" dirty="0" smtClean="0"/>
                <a:t> </a:t>
              </a:r>
              <a:r>
                <a:rPr lang="en-US" sz="1600" i="1" dirty="0"/>
                <a:t>train for trainers </a:t>
              </a:r>
              <a:r>
                <a:rPr lang="en-US" sz="1600" dirty="0" err="1"/>
                <a:t>pengguna</a:t>
              </a:r>
              <a:r>
                <a:rPr lang="en-US" sz="1600" dirty="0"/>
                <a:t> </a:t>
              </a:r>
              <a:r>
                <a:rPr lang="en-US" sz="1600" dirty="0" err="1"/>
                <a:t>SPLaSK</a:t>
              </a:r>
              <a:r>
                <a:rPr lang="en-US" sz="1600" dirty="0"/>
                <a:t> </a:t>
              </a:r>
              <a:r>
                <a:rPr lang="en-US" sz="1600" dirty="0" err="1"/>
                <a:t>mengikut</a:t>
              </a:r>
              <a:r>
                <a:rPr lang="en-US" sz="1600" dirty="0"/>
                <a:t> </a:t>
              </a:r>
              <a:r>
                <a:rPr lang="en-US" sz="1600" dirty="0" err="1"/>
                <a:t>peranan</a:t>
              </a:r>
              <a:r>
                <a:rPr lang="en-US" sz="1600" dirty="0"/>
                <a:t> </a:t>
              </a:r>
              <a:r>
                <a:rPr lang="en-US" sz="1600" dirty="0" err="1"/>
                <a:t>pengguna</a:t>
              </a:r>
              <a:r>
                <a:rPr lang="en-US" sz="1600" dirty="0"/>
                <a:t> </a:t>
              </a:r>
              <a:r>
                <a:rPr lang="en-US" sz="1600" dirty="0" smtClean="0"/>
                <a:t>(Supervisor</a:t>
              </a:r>
              <a:r>
                <a:rPr lang="en-US" sz="1600" dirty="0"/>
                <a:t>, Web Master </a:t>
              </a:r>
              <a:r>
                <a:rPr lang="en-US" sz="1600" dirty="0" err="1"/>
                <a:t>dan</a:t>
              </a:r>
              <a:r>
                <a:rPr lang="en-US" sz="1600" dirty="0"/>
                <a:t> GOS Master)</a:t>
              </a:r>
            </a:p>
          </p:txBody>
        </p:sp>
      </p:grpSp>
      <p:sp>
        <p:nvSpPr>
          <p:cNvPr id="73" name="직사각형 113">
            <a:extLst>
              <a:ext uri="{FF2B5EF4-FFF2-40B4-BE49-F238E27FC236}">
                <a16:creationId xmlns:a16="http://schemas.microsoft.com/office/drawing/2014/main" id="{540DBA2B-DBF9-4F5C-BC92-0BA8BCE9A3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303" y="3617108"/>
            <a:ext cx="2401659" cy="584775"/>
          </a:xfrm>
          <a:prstGeom prst="rect">
            <a:avLst/>
          </a:prstGeom>
          <a:solidFill>
            <a:srgbClr val="0680C3"/>
          </a:solidFill>
          <a:ln w="9525">
            <a:noFill/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charset="0"/>
              </a:rPr>
              <a:t>PROJEK RINTIS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dirty="0" err="1" smtClean="0">
                <a:solidFill>
                  <a:prstClr val="white"/>
                </a:solidFill>
                <a:latin typeface="Arial"/>
                <a:ea typeface="Arial Unicode MS"/>
                <a:cs typeface="Arial" charset="0"/>
              </a:rPr>
              <a:t>SPLaSK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403C693-9B05-4F0D-BAB8-5270A935983A}"/>
              </a:ext>
            </a:extLst>
          </p:cNvPr>
          <p:cNvSpPr txBox="1"/>
          <p:nvPr/>
        </p:nvSpPr>
        <p:spPr>
          <a:xfrm>
            <a:off x="4371482" y="3691536"/>
            <a:ext cx="3317069" cy="584775"/>
          </a:xfrm>
          <a:prstGeom prst="rect">
            <a:avLst/>
          </a:prstGeom>
          <a:solidFill>
            <a:srgbClr val="FBA200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Arial" pitchFamily="34" charset="0"/>
              </a:rPr>
              <a:t>PERLUASAN</a:t>
            </a:r>
            <a:r>
              <a:rPr kumimoji="0" lang="en-US" altLang="ko-KR" sz="1600" b="1" i="0" u="none" strike="noStrike" kern="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Arial" pitchFamily="34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Arial" pitchFamily="34" charset="0"/>
              </a:rPr>
              <a:t>SISTEM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9F37578-D041-4258-A37F-9C286BD35ED5}"/>
              </a:ext>
            </a:extLst>
          </p:cNvPr>
          <p:cNvSpPr txBox="1"/>
          <p:nvPr/>
        </p:nvSpPr>
        <p:spPr>
          <a:xfrm>
            <a:off x="8805522" y="3667091"/>
            <a:ext cx="2384348" cy="584775"/>
          </a:xfrm>
          <a:prstGeom prst="rect">
            <a:avLst/>
          </a:prstGeom>
          <a:solidFill>
            <a:srgbClr val="E62601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kern="0" dirty="0" smtClean="0">
                <a:solidFill>
                  <a:prstClr val="white"/>
                </a:solidFill>
                <a:cs typeface="Arial" pitchFamily="34" charset="0"/>
              </a:rPr>
              <a:t>KAJIAN PENGGUNAAN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Arial" pitchFamily="34" charset="0"/>
            </a:endParaRPr>
          </a:p>
        </p:txBody>
      </p:sp>
      <p:grpSp>
        <p:nvGrpSpPr>
          <p:cNvPr id="102" name="Group 101"/>
          <p:cNvGrpSpPr/>
          <p:nvPr/>
        </p:nvGrpSpPr>
        <p:grpSpPr>
          <a:xfrm>
            <a:off x="161196" y="1653735"/>
            <a:ext cx="1820167" cy="1946928"/>
            <a:chOff x="-504271" y="4480484"/>
            <a:chExt cx="1820167" cy="1946928"/>
          </a:xfrm>
        </p:grpSpPr>
        <p:grpSp>
          <p:nvGrpSpPr>
            <p:cNvPr id="103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-504271" y="4480484"/>
              <a:ext cx="1813762" cy="1946928"/>
              <a:chOff x="-1000237" y="4299308"/>
              <a:chExt cx="1813762" cy="1946928"/>
            </a:xfrm>
          </p:grpSpPr>
          <p:sp>
            <p:nvSpPr>
              <p:cNvPr id="105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5400000">
                <a:off x="-253359" y="5819971"/>
                <a:ext cx="367899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0680C3"/>
              </a:solidFill>
              <a:ln w="28575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106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 rot="10800000">
                <a:off x="-1000237" y="4299308"/>
                <a:ext cx="1813762" cy="1579030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0680C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-497867" y="4679987"/>
              <a:ext cx="181376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endParaRPr lang="en-US" sz="1600" b="1" dirty="0" smtClean="0"/>
            </a:p>
            <a:p>
              <a:pPr algn="ctr">
                <a:defRPr/>
              </a:pPr>
              <a:r>
                <a:rPr lang="en-US" sz="1600" b="1" dirty="0" err="1" smtClean="0"/>
                <a:t>Sasaran</a:t>
              </a:r>
              <a:endParaRPr lang="en-US" sz="1600" b="1" dirty="0" smtClean="0"/>
            </a:p>
            <a:p>
              <a:pPr algn="ctr">
                <a:defRPr/>
              </a:pPr>
              <a:r>
                <a:rPr lang="en-US" sz="1600" dirty="0" smtClean="0"/>
                <a:t>5 </a:t>
              </a:r>
              <a:r>
                <a:rPr lang="en-US" sz="1600" dirty="0" err="1" smtClean="0"/>
                <a:t>sesi</a:t>
              </a:r>
              <a:endParaRPr lang="en-US" sz="1600" dirty="0" smtClean="0"/>
            </a:p>
            <a:p>
              <a:pPr algn="ctr">
                <a:defRPr/>
              </a:pPr>
              <a:r>
                <a:rPr lang="en-US" sz="1600" dirty="0"/>
                <a:t>(5 </a:t>
              </a:r>
              <a:r>
                <a:rPr lang="en-US" sz="1600" dirty="0" err="1"/>
                <a:t>Kementerian</a:t>
              </a:r>
              <a:r>
                <a:rPr lang="en-US" sz="1600" dirty="0"/>
                <a:t> </a:t>
              </a:r>
              <a:r>
                <a:rPr lang="en-US" sz="1600" dirty="0" err="1"/>
                <a:t>setiap</a:t>
              </a:r>
              <a:r>
                <a:rPr lang="en-US" sz="1600" dirty="0"/>
                <a:t> </a:t>
              </a:r>
              <a:r>
                <a:rPr lang="en-US" sz="1600" dirty="0" err="1"/>
                <a:t>sesi</a:t>
              </a:r>
              <a:r>
                <a:rPr lang="en-US" sz="1600" dirty="0" smtClean="0"/>
                <a:t>) </a:t>
              </a:r>
              <a:endParaRPr lang="en-US" sz="1600" dirty="0"/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2099685" y="1802565"/>
            <a:ext cx="1746173" cy="1774202"/>
            <a:chOff x="-383249" y="4653210"/>
            <a:chExt cx="1746173" cy="1774202"/>
          </a:xfrm>
        </p:grpSpPr>
        <p:grpSp>
          <p:nvGrpSpPr>
            <p:cNvPr id="108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-383249" y="4653210"/>
              <a:ext cx="1746173" cy="1774202"/>
              <a:chOff x="-879215" y="4472034"/>
              <a:chExt cx="1746173" cy="1774202"/>
            </a:xfrm>
          </p:grpSpPr>
          <p:sp>
            <p:nvSpPr>
              <p:cNvPr id="110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5400000">
                <a:off x="-253359" y="5819971"/>
                <a:ext cx="367899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0680C3"/>
              </a:solidFill>
              <a:ln w="28575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111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 rot="10800000">
                <a:off x="-879215" y="4472034"/>
                <a:ext cx="1746173" cy="1406304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0680C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-273179" y="5077625"/>
              <a:ext cx="159103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600" b="1" dirty="0" err="1"/>
                <a:t>Tempoh</a:t>
              </a:r>
              <a:r>
                <a:rPr lang="en-US" sz="1600" b="1" dirty="0"/>
                <a:t> </a:t>
              </a:r>
              <a:r>
                <a:rPr lang="en-US" sz="1600" b="1" dirty="0" err="1"/>
                <a:t>Pelaksanaan</a:t>
              </a:r>
              <a:endParaRPr lang="en-US" sz="1600" b="1" dirty="0"/>
            </a:p>
            <a:p>
              <a:pPr algn="ctr">
                <a:defRPr/>
              </a:pPr>
              <a:r>
                <a:rPr lang="en-US" sz="1600" dirty="0" smtClean="0"/>
                <a:t>Mac – April </a:t>
              </a:r>
              <a:endParaRPr lang="en-US" sz="1600" dirty="0"/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4868908" y="4263612"/>
            <a:ext cx="2431851" cy="2469609"/>
            <a:chOff x="1022009" y="4175335"/>
            <a:chExt cx="2431851" cy="2469609"/>
          </a:xfrm>
        </p:grpSpPr>
        <p:grpSp>
          <p:nvGrpSpPr>
            <p:cNvPr id="113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1022009" y="4175335"/>
              <a:ext cx="2419399" cy="2469609"/>
              <a:chOff x="526043" y="3994159"/>
              <a:chExt cx="2419399" cy="2469609"/>
            </a:xfrm>
          </p:grpSpPr>
          <p:sp>
            <p:nvSpPr>
              <p:cNvPr id="115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16200000">
                <a:off x="1438043" y="4039875"/>
                <a:ext cx="576064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FBA200"/>
              </a:solidFill>
              <a:ln w="12700" cap="flat" cmpd="sng" algn="ctr">
                <a:solidFill>
                  <a:srgbClr val="FBA200"/>
                </a:solidFill>
                <a:prstDash val="solid"/>
                <a:miter lim="800000"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116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>
                <a:off x="526043" y="4553339"/>
                <a:ext cx="2419399" cy="1910429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FBA2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1104524" y="4967420"/>
              <a:ext cx="234933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600" b="1" dirty="0" err="1" smtClean="0"/>
                <a:t>Perluasan</a:t>
              </a:r>
              <a:r>
                <a:rPr lang="en-US" sz="1600" b="1" dirty="0" smtClean="0"/>
                <a:t> </a:t>
              </a:r>
              <a:r>
                <a:rPr lang="en-US" sz="1600" b="1" dirty="0" err="1" smtClean="0"/>
                <a:t>Sistem</a:t>
              </a:r>
              <a:endParaRPr lang="en-US" sz="1600" b="1" dirty="0" smtClean="0"/>
            </a:p>
            <a:p>
              <a:pPr>
                <a:defRPr/>
              </a:pPr>
              <a:r>
                <a:rPr lang="en-US" sz="1600" dirty="0" err="1" smtClean="0"/>
                <a:t>Pelaksanaan</a:t>
              </a:r>
              <a:r>
                <a:rPr lang="en-US" sz="1600" dirty="0" smtClean="0"/>
                <a:t> </a:t>
              </a:r>
              <a:r>
                <a:rPr lang="en-US" sz="1600" dirty="0" err="1"/>
                <a:t>sistem</a:t>
              </a:r>
              <a:r>
                <a:rPr lang="en-US" sz="1600" dirty="0"/>
                <a:t> </a:t>
              </a:r>
              <a:r>
                <a:rPr lang="en-US" sz="1600" dirty="0" err="1"/>
                <a:t>bagi</a:t>
              </a:r>
              <a:r>
                <a:rPr lang="en-US" sz="1600" dirty="0"/>
                <a:t> </a:t>
              </a:r>
              <a:r>
                <a:rPr lang="en-US" sz="1600" dirty="0" err="1" smtClean="0"/>
                <a:t>agensi</a:t>
              </a:r>
              <a:r>
                <a:rPr lang="en-US" sz="1600" dirty="0" smtClean="0"/>
                <a:t> </a:t>
              </a:r>
              <a:r>
                <a:rPr lang="en-US" sz="1600" dirty="0" err="1" smtClean="0"/>
                <a:t>rintis</a:t>
              </a:r>
              <a:r>
                <a:rPr lang="en-US" sz="1600" dirty="0" smtClean="0"/>
                <a:t>, </a:t>
              </a:r>
              <a:r>
                <a:rPr lang="en-US" sz="1600" dirty="0" err="1" smtClean="0"/>
                <a:t>persekutuan</a:t>
              </a:r>
              <a:r>
                <a:rPr lang="en-US" sz="1600" dirty="0"/>
                <a:t> </a:t>
              </a:r>
              <a:r>
                <a:rPr lang="en-US" sz="1600" dirty="0" err="1" smtClean="0"/>
                <a:t>dan</a:t>
              </a:r>
              <a:r>
                <a:rPr lang="en-US" sz="1600" dirty="0" smtClean="0"/>
                <a:t> </a:t>
              </a:r>
              <a:r>
                <a:rPr lang="en-US" sz="1600" dirty="0" err="1" smtClean="0"/>
                <a:t>negeri</a:t>
              </a:r>
              <a:r>
                <a:rPr lang="en-US" sz="1600" dirty="0" smtClean="0"/>
                <a:t> </a:t>
              </a:r>
              <a:r>
                <a:rPr lang="en-US" sz="1600" dirty="0" err="1"/>
                <a:t>secara</a:t>
              </a:r>
              <a:r>
                <a:rPr lang="en-US" sz="1600" dirty="0"/>
                <a:t> </a:t>
              </a:r>
              <a:r>
                <a:rPr lang="en-US" sz="1600" dirty="0" err="1"/>
                <a:t>berperingkat</a:t>
              </a:r>
              <a:endParaRPr lang="en-US" sz="1600" dirty="0"/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6443007" y="1852681"/>
            <a:ext cx="1861463" cy="1774202"/>
            <a:chOff x="-542551" y="4653210"/>
            <a:chExt cx="1861463" cy="1774202"/>
          </a:xfrm>
        </p:grpSpPr>
        <p:grpSp>
          <p:nvGrpSpPr>
            <p:cNvPr id="118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-475318" y="4653210"/>
              <a:ext cx="1683106" cy="1774202"/>
              <a:chOff x="-971284" y="4472034"/>
              <a:chExt cx="1683106" cy="1774202"/>
            </a:xfrm>
          </p:grpSpPr>
          <p:sp>
            <p:nvSpPr>
              <p:cNvPr id="120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5400000">
                <a:off x="-253359" y="5819971"/>
                <a:ext cx="367899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FBA200"/>
              </a:solidFill>
              <a:ln w="28575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121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 rot="10800000">
                <a:off x="-971284" y="4472034"/>
                <a:ext cx="1683106" cy="1406304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FBA2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-542551" y="5146209"/>
              <a:ext cx="18614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600" b="1" dirty="0" err="1" smtClean="0"/>
                <a:t>Tempoh</a:t>
              </a:r>
              <a:r>
                <a:rPr lang="en-US" sz="1600" b="1" dirty="0" smtClean="0"/>
                <a:t> </a:t>
              </a:r>
              <a:r>
                <a:rPr lang="en-US" sz="1600" b="1" dirty="0" err="1" smtClean="0"/>
                <a:t>Pelaksanaan</a:t>
              </a:r>
              <a:endParaRPr lang="en-US" sz="1600" b="1" dirty="0" smtClean="0"/>
            </a:p>
            <a:p>
              <a:pPr algn="ctr">
                <a:defRPr/>
              </a:pPr>
              <a:r>
                <a:rPr lang="en-US" sz="1600" dirty="0" smtClean="0"/>
                <a:t>Mac – November </a:t>
              </a:r>
              <a:endParaRPr lang="en-US" sz="1600" dirty="0"/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4082498" y="1487687"/>
            <a:ext cx="2274101" cy="2191159"/>
            <a:chOff x="-717580" y="4236253"/>
            <a:chExt cx="2274101" cy="2191159"/>
          </a:xfrm>
        </p:grpSpPr>
        <p:grpSp>
          <p:nvGrpSpPr>
            <p:cNvPr id="123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-717580" y="4236253"/>
              <a:ext cx="2274101" cy="2191159"/>
              <a:chOff x="-1213546" y="4055077"/>
              <a:chExt cx="2274101" cy="2191159"/>
            </a:xfrm>
          </p:grpSpPr>
          <p:sp>
            <p:nvSpPr>
              <p:cNvPr id="125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5400000">
                <a:off x="-253359" y="5819971"/>
                <a:ext cx="367899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FBA200"/>
              </a:solidFill>
              <a:ln w="28575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126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 rot="10800000">
                <a:off x="-1213546" y="4055077"/>
                <a:ext cx="2274101" cy="1823261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FBA2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-624057" y="4542862"/>
              <a:ext cx="2135235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600" b="1" dirty="0" err="1" smtClean="0"/>
                <a:t>Sasaran</a:t>
              </a:r>
              <a:endParaRPr lang="en-US" sz="1600" b="1" dirty="0" smtClean="0"/>
            </a:p>
            <a:p>
              <a:pPr marL="174625" indent="-174625">
                <a:buFont typeface="+mj-lt"/>
                <a:buAutoNum type="romanLcPeriod"/>
                <a:defRPr/>
              </a:pPr>
              <a:r>
                <a:rPr lang="en-US" sz="1600" dirty="0" smtClean="0"/>
                <a:t>17 </a:t>
              </a:r>
              <a:r>
                <a:rPr lang="en-US" sz="1600" dirty="0" err="1"/>
                <a:t>agensi</a:t>
              </a:r>
              <a:r>
                <a:rPr lang="en-US" sz="1600" dirty="0"/>
                <a:t> </a:t>
              </a:r>
              <a:r>
                <a:rPr lang="en-US" sz="1600" dirty="0" err="1"/>
                <a:t>rintis</a:t>
              </a:r>
              <a:r>
                <a:rPr lang="en-US" sz="1600" dirty="0"/>
                <a:t> </a:t>
              </a:r>
              <a:endParaRPr lang="en-US" sz="1600" dirty="0" smtClean="0"/>
            </a:p>
            <a:p>
              <a:pPr>
                <a:defRPr/>
              </a:pPr>
              <a:r>
                <a:rPr lang="en-US" sz="1600" dirty="0" smtClean="0"/>
                <a:t>   (</a:t>
              </a:r>
              <a:r>
                <a:rPr lang="en-US" sz="1600" dirty="0"/>
                <a:t>10 </a:t>
              </a:r>
              <a:r>
                <a:rPr lang="en-US" sz="1600" dirty="0" err="1"/>
                <a:t>kementerian</a:t>
              </a:r>
              <a:r>
                <a:rPr lang="en-US" sz="1600" dirty="0"/>
                <a:t>)</a:t>
              </a:r>
            </a:p>
            <a:p>
              <a:pPr marL="174625" indent="-174625">
                <a:buFont typeface="+mj-lt"/>
                <a:buAutoNum type="romanLcPeriod"/>
                <a:defRPr/>
              </a:pPr>
              <a:r>
                <a:rPr lang="en-US" sz="1600" dirty="0"/>
                <a:t>263 </a:t>
              </a:r>
              <a:r>
                <a:rPr lang="en-US" sz="1600" dirty="0" err="1"/>
                <a:t>agensi</a:t>
              </a:r>
              <a:r>
                <a:rPr lang="en-US" sz="1600" dirty="0"/>
                <a:t> </a:t>
              </a:r>
              <a:r>
                <a:rPr lang="en-US" sz="1600" dirty="0" err="1"/>
                <a:t>persekutuan</a:t>
              </a:r>
              <a:endParaRPr lang="en-US" sz="1600" dirty="0"/>
            </a:p>
            <a:p>
              <a:pPr marL="174625" indent="-174625">
                <a:buFont typeface="+mj-lt"/>
                <a:buAutoNum type="romanLcPeriod"/>
                <a:defRPr/>
              </a:pPr>
              <a:r>
                <a:rPr lang="en-US" sz="1600" dirty="0"/>
                <a:t>497 </a:t>
              </a:r>
              <a:r>
                <a:rPr lang="en-US" sz="1600" dirty="0" err="1"/>
                <a:t>agensi</a:t>
              </a:r>
              <a:r>
                <a:rPr lang="en-US" sz="1600" dirty="0"/>
                <a:t> </a:t>
              </a:r>
              <a:r>
                <a:rPr lang="en-US" sz="1600" dirty="0" err="1"/>
                <a:t>negeri</a:t>
              </a:r>
              <a:endParaRPr lang="en-US" sz="1600" dirty="0"/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8806172" y="4240685"/>
            <a:ext cx="2419399" cy="2469609"/>
            <a:chOff x="1022009" y="4175335"/>
            <a:chExt cx="2419399" cy="2469609"/>
          </a:xfrm>
        </p:grpSpPr>
        <p:grpSp>
          <p:nvGrpSpPr>
            <p:cNvPr id="128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1022009" y="4175335"/>
              <a:ext cx="2419399" cy="2469609"/>
              <a:chOff x="526043" y="3994159"/>
              <a:chExt cx="2419399" cy="2469609"/>
            </a:xfrm>
          </p:grpSpPr>
          <p:sp>
            <p:nvSpPr>
              <p:cNvPr id="130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16200000">
                <a:off x="1438043" y="4039875"/>
                <a:ext cx="576064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E62601"/>
              </a:solidFill>
              <a:ln w="12700" cap="flat" cmpd="sng" algn="ctr">
                <a:solidFill>
                  <a:srgbClr val="E62601"/>
                </a:solidFill>
                <a:prstDash val="solid"/>
                <a:miter lim="800000"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131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>
                <a:off x="526043" y="4553339"/>
                <a:ext cx="2419399" cy="1910429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E62601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1092072" y="4860212"/>
              <a:ext cx="234933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600" b="1" dirty="0" err="1" smtClean="0"/>
                <a:t>Kajian</a:t>
              </a:r>
              <a:r>
                <a:rPr lang="en-US" sz="1600" b="1" dirty="0" smtClean="0"/>
                <a:t> </a:t>
              </a:r>
              <a:r>
                <a:rPr lang="en-US" sz="1600" b="1" dirty="0" err="1" smtClean="0"/>
                <a:t>Penggunaan</a:t>
              </a:r>
              <a:endParaRPr lang="en-US" sz="1600" b="1" dirty="0" smtClean="0"/>
            </a:p>
            <a:p>
              <a:pPr algn="ctr">
                <a:defRPr/>
              </a:pPr>
              <a:endParaRPr lang="en-US" sz="1600" b="1" dirty="0" smtClean="0"/>
            </a:p>
            <a:p>
              <a:pPr>
                <a:defRPr/>
              </a:pPr>
              <a:r>
                <a:rPr lang="en-US" sz="1600" dirty="0" err="1" smtClean="0"/>
                <a:t>Bengkel</a:t>
              </a:r>
              <a:r>
                <a:rPr lang="en-US" sz="1600" dirty="0" smtClean="0"/>
                <a:t> </a:t>
              </a:r>
              <a:r>
                <a:rPr lang="en-US" sz="1600" dirty="0" err="1"/>
                <a:t>kajian</a:t>
              </a:r>
              <a:r>
                <a:rPr lang="en-US" sz="1600" dirty="0"/>
                <a:t> </a:t>
              </a:r>
              <a:r>
                <a:rPr lang="en-US" sz="1600" dirty="0" err="1"/>
                <a:t>kepenggunaan</a:t>
              </a:r>
              <a:r>
                <a:rPr lang="en-US" sz="1600" dirty="0"/>
                <a:t> </a:t>
              </a:r>
              <a:r>
                <a:rPr lang="en-US" sz="1600" dirty="0" err="1"/>
                <a:t>SPLaSK</a:t>
              </a:r>
              <a:endParaRPr lang="en-US" sz="1600" dirty="0"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544215" y="1949568"/>
            <a:ext cx="1381618" cy="1717523"/>
            <a:chOff x="-275640" y="4709889"/>
            <a:chExt cx="1381618" cy="1717523"/>
          </a:xfrm>
        </p:grpSpPr>
        <p:grpSp>
          <p:nvGrpSpPr>
            <p:cNvPr id="133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-275640" y="4709889"/>
              <a:ext cx="1381618" cy="1717523"/>
              <a:chOff x="-771606" y="4528713"/>
              <a:chExt cx="1381618" cy="1717523"/>
            </a:xfrm>
          </p:grpSpPr>
          <p:sp>
            <p:nvSpPr>
              <p:cNvPr id="135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5400000">
                <a:off x="-253359" y="5819971"/>
                <a:ext cx="367899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E62601"/>
              </a:solidFill>
              <a:ln w="28575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136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 rot="10800000">
                <a:off x="-771606" y="4528713"/>
                <a:ext cx="1381618" cy="1357689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E62601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-275640" y="5088415"/>
              <a:ext cx="136817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600" b="1" dirty="0" err="1" smtClean="0"/>
                <a:t>Sasaran</a:t>
              </a:r>
              <a:endParaRPr lang="en-US" sz="1600" b="1" dirty="0" smtClean="0"/>
            </a:p>
            <a:p>
              <a:pPr algn="ctr">
                <a:defRPr/>
              </a:pPr>
              <a:r>
                <a:rPr lang="en-US" sz="1600" dirty="0" err="1" smtClean="0"/>
                <a:t>Agensi</a:t>
              </a:r>
              <a:r>
                <a:rPr lang="en-US" sz="1600" dirty="0" smtClean="0"/>
                <a:t> </a:t>
              </a:r>
              <a:r>
                <a:rPr lang="en-US" sz="1600" dirty="0" err="1" smtClean="0"/>
                <a:t>sektor</a:t>
              </a:r>
              <a:r>
                <a:rPr lang="en-US" sz="1600" dirty="0" smtClean="0"/>
                <a:t> </a:t>
              </a:r>
              <a:r>
                <a:rPr lang="en-US" sz="1600" dirty="0" err="1" smtClean="0"/>
                <a:t>awam</a:t>
              </a:r>
              <a:endParaRPr lang="en-US" sz="1600" dirty="0"/>
            </a:p>
          </p:txBody>
        </p:sp>
      </p:grpSp>
      <p:grpSp>
        <p:nvGrpSpPr>
          <p:cNvPr id="137" name="Group 136"/>
          <p:cNvGrpSpPr/>
          <p:nvPr/>
        </p:nvGrpSpPr>
        <p:grpSpPr>
          <a:xfrm>
            <a:off x="10057584" y="1989298"/>
            <a:ext cx="1561616" cy="1665875"/>
            <a:chOff x="-493112" y="4868159"/>
            <a:chExt cx="1561616" cy="1665875"/>
          </a:xfrm>
        </p:grpSpPr>
        <p:grpSp>
          <p:nvGrpSpPr>
            <p:cNvPr id="138" name="Group 78">
              <a:extLst>
                <a:ext uri="{FF2B5EF4-FFF2-40B4-BE49-F238E27FC236}">
                  <a16:creationId xmlns:a16="http://schemas.microsoft.com/office/drawing/2014/main" id="{9FED246A-C823-4A8C-9977-DFC065C5C99B}"/>
                </a:ext>
              </a:extLst>
            </p:cNvPr>
            <p:cNvGrpSpPr/>
            <p:nvPr/>
          </p:nvGrpSpPr>
          <p:grpSpPr>
            <a:xfrm>
              <a:off x="-493112" y="4868159"/>
              <a:ext cx="1561616" cy="1665875"/>
              <a:chOff x="-989078" y="4686983"/>
              <a:chExt cx="1561616" cy="1665875"/>
            </a:xfrm>
          </p:grpSpPr>
          <p:sp>
            <p:nvSpPr>
              <p:cNvPr id="140" name="Right Arrow 79">
                <a:extLst>
                  <a:ext uri="{FF2B5EF4-FFF2-40B4-BE49-F238E27FC236}">
                    <a16:creationId xmlns:a16="http://schemas.microsoft.com/office/drawing/2014/main" id="{2A0AC1B2-1C93-4EA1-8ED7-3522E8508165}"/>
                  </a:ext>
                </a:extLst>
              </p:cNvPr>
              <p:cNvSpPr/>
              <p:nvPr/>
            </p:nvSpPr>
            <p:spPr>
              <a:xfrm rot="5400000">
                <a:off x="-353450" y="5926593"/>
                <a:ext cx="367899" cy="484632"/>
              </a:xfrm>
              <a:prstGeom prst="rightArrow">
                <a:avLst>
                  <a:gd name="adj1" fmla="val 50000"/>
                  <a:gd name="adj2" fmla="val 54388"/>
                </a:avLst>
              </a:prstGeom>
              <a:solidFill>
                <a:srgbClr val="E62601"/>
              </a:solidFill>
              <a:ln w="28575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141" name="Rounded Rectangle 80">
                <a:extLst>
                  <a:ext uri="{FF2B5EF4-FFF2-40B4-BE49-F238E27FC236}">
                    <a16:creationId xmlns:a16="http://schemas.microsoft.com/office/drawing/2014/main" id="{48451282-018D-46C5-8E85-64F6BDDEDB8E}"/>
                  </a:ext>
                </a:extLst>
              </p:cNvPr>
              <p:cNvSpPr/>
              <p:nvPr/>
            </p:nvSpPr>
            <p:spPr>
              <a:xfrm rot="10800000">
                <a:off x="-989078" y="4686983"/>
                <a:ext cx="1561616" cy="1321649"/>
              </a:xfrm>
              <a:prstGeom prst="roundRect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E62601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947FF652-BD8F-4EB3-83D6-16C5022F3702}"/>
                </a:ext>
              </a:extLst>
            </p:cNvPr>
            <p:cNvSpPr txBox="1"/>
            <p:nvPr/>
          </p:nvSpPr>
          <p:spPr>
            <a:xfrm>
              <a:off x="-423742" y="5265821"/>
              <a:ext cx="142287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600" b="1" dirty="0" err="1" smtClean="0"/>
                <a:t>Tempoh</a:t>
              </a:r>
              <a:r>
                <a:rPr lang="en-US" sz="1600" b="1" dirty="0" smtClean="0"/>
                <a:t> </a:t>
              </a:r>
              <a:r>
                <a:rPr lang="en-US" sz="1600" b="1" dirty="0" err="1" smtClean="0"/>
                <a:t>Pelaksanaan</a:t>
              </a:r>
              <a:endParaRPr lang="en-US" sz="1600" b="1" dirty="0" smtClean="0"/>
            </a:p>
            <a:p>
              <a:pPr algn="ctr">
                <a:defRPr/>
              </a:pPr>
              <a:r>
                <a:rPr lang="en-US" sz="1600" dirty="0" smtClean="0"/>
                <a:t>Mac 2020</a:t>
              </a:r>
              <a:endParaRPr lang="en-US" sz="1600" dirty="0"/>
            </a:p>
          </p:txBody>
        </p:sp>
      </p:grpSp>
      <p:pic>
        <p:nvPicPr>
          <p:cNvPr id="2052" name="Picture 4" descr="Image result for time 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998" y="1869409"/>
            <a:ext cx="458621" cy="458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target ic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005" y="1696501"/>
            <a:ext cx="527822" cy="52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6" name="Picture 4" descr="Image result for time 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798" y="1930630"/>
            <a:ext cx="458621" cy="458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" name="Picture 6" descr="Image result for target 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273" y="1483690"/>
            <a:ext cx="476722" cy="476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" name="Picture 6" descr="Image result for target 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0281" y="1985962"/>
            <a:ext cx="476722" cy="476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4" descr="Image result for time 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860" y="2027537"/>
            <a:ext cx="458621" cy="458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361517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Maklumat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SPLaSK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Pelan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baseline="0" dirty="0" err="1" smtClean="0">
                          <a:solidFill>
                            <a:schemeClr val="tx1"/>
                          </a:solidFill>
                        </a:rPr>
                        <a:t>Pelaksanaan</a:t>
                      </a:r>
                      <a:endParaRPr lang="ms-MY" sz="16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805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"/>
          <p:cNvSpPr txBox="1"/>
          <p:nvPr/>
        </p:nvSpPr>
        <p:spPr>
          <a:xfrm>
            <a:off x="676561" y="4581269"/>
            <a:ext cx="6398563" cy="200089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endParaRPr lang="ms-MY" sz="1400" dirty="0">
              <a:solidFill>
                <a:prstClr val="black"/>
              </a:solidFill>
            </a:endParaRPr>
          </a:p>
        </p:txBody>
      </p:sp>
      <p:sp>
        <p:nvSpPr>
          <p:cNvPr id="9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1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TANGGUNGJAWAB AGENSI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BFB8EA4-27A5-44FC-B404-5DA2172A9033}"/>
              </a:ext>
            </a:extLst>
          </p:cNvPr>
          <p:cNvSpPr/>
          <p:nvPr/>
        </p:nvSpPr>
        <p:spPr>
          <a:xfrm>
            <a:off x="5034928" y="4545416"/>
            <a:ext cx="6405710" cy="878115"/>
          </a:xfrm>
          <a:prstGeom prst="rect">
            <a:avLst/>
          </a:prstGeom>
          <a:solidFill>
            <a:srgbClr val="D3D3D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57CDC9B-AE59-4A39-8F4C-5243788D9AB4}"/>
              </a:ext>
            </a:extLst>
          </p:cNvPr>
          <p:cNvSpPr/>
          <p:nvPr/>
        </p:nvSpPr>
        <p:spPr>
          <a:xfrm>
            <a:off x="5034927" y="3090722"/>
            <a:ext cx="6389849" cy="877824"/>
          </a:xfrm>
          <a:prstGeom prst="rect">
            <a:avLst/>
          </a:prstGeom>
          <a:solidFill>
            <a:srgbClr val="D3D3D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5BAC97D-063F-45A0-92EA-EBAAACB67F94}"/>
              </a:ext>
            </a:extLst>
          </p:cNvPr>
          <p:cNvSpPr/>
          <p:nvPr/>
        </p:nvSpPr>
        <p:spPr>
          <a:xfrm>
            <a:off x="4410023" y="5853041"/>
            <a:ext cx="7014753" cy="878115"/>
          </a:xfrm>
          <a:prstGeom prst="rect">
            <a:avLst/>
          </a:prstGeom>
          <a:solidFill>
            <a:srgbClr val="D3D3D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3D49E7-F436-48EE-8AB4-05BFF667BA25}"/>
              </a:ext>
            </a:extLst>
          </p:cNvPr>
          <p:cNvSpPr/>
          <p:nvPr/>
        </p:nvSpPr>
        <p:spPr>
          <a:xfrm>
            <a:off x="4410024" y="1884696"/>
            <a:ext cx="7014754" cy="925893"/>
          </a:xfrm>
          <a:prstGeom prst="rect">
            <a:avLst/>
          </a:prstGeom>
          <a:solidFill>
            <a:srgbClr val="D3D3D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0CAF2FFF-B88D-490F-A89E-6FF221F2C1C2}"/>
              </a:ext>
            </a:extLst>
          </p:cNvPr>
          <p:cNvGrpSpPr/>
          <p:nvPr/>
        </p:nvGrpSpPr>
        <p:grpSpPr>
          <a:xfrm>
            <a:off x="5027042" y="1808774"/>
            <a:ext cx="6653533" cy="1041209"/>
            <a:chOff x="4228927" y="1146990"/>
            <a:chExt cx="6653533" cy="1041209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8AC7869-336D-4A6F-B7B1-B9DE19683E73}"/>
                </a:ext>
              </a:extLst>
            </p:cNvPr>
            <p:cNvSpPr txBox="1"/>
            <p:nvPr/>
          </p:nvSpPr>
          <p:spPr>
            <a:xfrm>
              <a:off x="4228927" y="1146990"/>
              <a:ext cx="597640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 err="1">
                  <a:solidFill>
                    <a:prstClr val="black"/>
                  </a:solidFill>
                </a:rPr>
                <a:t>Melantik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>
                  <a:solidFill>
                    <a:prstClr val="black"/>
                  </a:solidFill>
                </a:rPr>
                <a:t>dan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>
                  <a:solidFill>
                    <a:prstClr val="black"/>
                  </a:solidFill>
                </a:rPr>
                <a:t>mengemaskini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>
                  <a:solidFill>
                    <a:prstClr val="black"/>
                  </a:solidFill>
                </a:rPr>
                <a:t>maklumat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endParaRPr lang="en-US" sz="2400" b="1" cap="all" dirty="0">
                <a:solidFill>
                  <a:prstClr val="black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14DC685-CF9E-48FA-AD13-B78D52FCA63C}"/>
                </a:ext>
              </a:extLst>
            </p:cNvPr>
            <p:cNvSpPr txBox="1"/>
            <p:nvPr/>
          </p:nvSpPr>
          <p:spPr>
            <a:xfrm>
              <a:off x="4228927" y="1517246"/>
              <a:ext cx="6653533" cy="67095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712788" lvl="2" indent="-363538" defTabSz="1600200">
                <a:spcBef>
                  <a:spcPct val="0"/>
                </a:spcBef>
                <a:spcAft>
                  <a:spcPct val="35000"/>
                </a:spcAft>
                <a:buFont typeface="+mj-lt"/>
                <a:buAutoNum type="alphaLcPeriod"/>
                <a:defRPr/>
              </a:pPr>
              <a:r>
                <a:rPr lang="en-US" sz="1600" dirty="0" err="1">
                  <a:solidFill>
                    <a:prstClr val="black"/>
                  </a:solidFill>
                </a:rPr>
                <a:t>Profil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pengguna</a:t>
              </a:r>
              <a:r>
                <a:rPr lang="en-US" sz="1600" dirty="0">
                  <a:solidFill>
                    <a:prstClr val="black"/>
                  </a:solidFill>
                </a:rPr>
                <a:t> (supervisor, webmaster &amp; GOS master)</a:t>
              </a:r>
            </a:p>
            <a:p>
              <a:pPr marL="712788" lvl="2" indent="-363538" defTabSz="1600200">
                <a:spcBef>
                  <a:spcPct val="0"/>
                </a:spcBef>
                <a:spcAft>
                  <a:spcPct val="35000"/>
                </a:spcAft>
                <a:buFont typeface="+mj-lt"/>
                <a:buAutoNum type="alphaLcPeriod"/>
                <a:defRPr/>
              </a:pPr>
              <a:r>
                <a:rPr lang="en-US" sz="1600" dirty="0" err="1">
                  <a:solidFill>
                    <a:prstClr val="black"/>
                  </a:solidFill>
                </a:rPr>
                <a:t>Profil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laman</a:t>
              </a:r>
              <a:r>
                <a:rPr lang="en-US" sz="1600" dirty="0">
                  <a:solidFill>
                    <a:prstClr val="black"/>
                  </a:solidFill>
                </a:rPr>
                <a:t> web </a:t>
              </a:r>
              <a:r>
                <a:rPr lang="en-US" sz="1600" dirty="0" err="1">
                  <a:solidFill>
                    <a:prstClr val="black"/>
                  </a:solidFill>
                </a:rPr>
                <a:t>dan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perkhidmatan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dalam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talian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Kerajaan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796E2A3-85AB-434E-B745-C40DCF8B0EE1}"/>
              </a:ext>
            </a:extLst>
          </p:cNvPr>
          <p:cNvGrpSpPr/>
          <p:nvPr/>
        </p:nvGrpSpPr>
        <p:grpSpPr>
          <a:xfrm>
            <a:off x="5546233" y="3044235"/>
            <a:ext cx="5360182" cy="944689"/>
            <a:chOff x="4707898" y="2357940"/>
            <a:chExt cx="5976400" cy="944689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386D8E0-E3F8-446C-AA03-7ABFFC4DAF87}"/>
                </a:ext>
              </a:extLst>
            </p:cNvPr>
            <p:cNvSpPr txBox="1"/>
            <p:nvPr/>
          </p:nvSpPr>
          <p:spPr>
            <a:xfrm>
              <a:off x="4707898" y="2357940"/>
              <a:ext cx="597640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 err="1" smtClean="0">
                  <a:solidFill>
                    <a:prstClr val="black"/>
                  </a:solidFill>
                </a:rPr>
                <a:t>Maklum</a:t>
              </a:r>
              <a:r>
                <a:rPr lang="en-US" sz="2400" b="1" dirty="0" smtClean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 smtClean="0">
                  <a:solidFill>
                    <a:prstClr val="black"/>
                  </a:solidFill>
                </a:rPr>
                <a:t>Balas</a:t>
              </a:r>
              <a:endParaRPr lang="en-US" sz="2400" b="1" dirty="0">
                <a:solidFill>
                  <a:prstClr val="black"/>
                </a:solidFill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2B46204-7A7F-4E6D-A318-5D27B3184227}"/>
                </a:ext>
              </a:extLst>
            </p:cNvPr>
            <p:cNvSpPr txBox="1"/>
            <p:nvPr/>
          </p:nvSpPr>
          <p:spPr>
            <a:xfrm>
              <a:off x="4707898" y="2717854"/>
              <a:ext cx="5960539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lvl="1" defTabSz="1600200"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sz="1600" dirty="0" err="1">
                  <a:solidFill>
                    <a:prstClr val="black"/>
                  </a:solidFill>
                </a:rPr>
                <a:t>Memberi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maklum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balas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terhadap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penggunaan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sistem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 smtClean="0">
                  <a:solidFill>
                    <a:prstClr val="black"/>
                  </a:solidFill>
                </a:rPr>
                <a:t>SPLaSK</a:t>
              </a:r>
              <a:r>
                <a:rPr lang="en-US" sz="1600" dirty="0" smtClean="0">
                  <a:solidFill>
                    <a:prstClr val="black"/>
                  </a:solidFill>
                </a:rPr>
                <a:t>. 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FCFBBA1-29C4-43B0-9316-2BE614FD4B3C}"/>
              </a:ext>
            </a:extLst>
          </p:cNvPr>
          <p:cNvGrpSpPr/>
          <p:nvPr/>
        </p:nvGrpSpPr>
        <p:grpSpPr>
          <a:xfrm>
            <a:off x="5546233" y="4488910"/>
            <a:ext cx="5837361" cy="955031"/>
            <a:chOff x="4736926" y="3807710"/>
            <a:chExt cx="5976400" cy="95503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B1DC35BF-7F35-4CBE-93EE-4C7B0E26FE5F}"/>
                </a:ext>
              </a:extLst>
            </p:cNvPr>
            <p:cNvSpPr txBox="1"/>
            <p:nvPr/>
          </p:nvSpPr>
          <p:spPr>
            <a:xfrm>
              <a:off x="4736926" y="3807710"/>
              <a:ext cx="597640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 smtClean="0">
                  <a:solidFill>
                    <a:prstClr val="black"/>
                  </a:solidFill>
                </a:rPr>
                <a:t>GOS e-Rating</a:t>
              </a:r>
              <a:endParaRPr lang="en-US" sz="2400" b="1" dirty="0">
                <a:solidFill>
                  <a:prstClr val="black"/>
                </a:solidFill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223F1958-6913-4834-AA1B-5FFE61EFA1CE}"/>
                </a:ext>
              </a:extLst>
            </p:cNvPr>
            <p:cNvSpPr txBox="1"/>
            <p:nvPr/>
          </p:nvSpPr>
          <p:spPr>
            <a:xfrm>
              <a:off x="4736926" y="4177966"/>
              <a:ext cx="5960539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lvl="1" defTabSz="1600200"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sz="1600" dirty="0" err="1">
                  <a:solidFill>
                    <a:prstClr val="black"/>
                  </a:solidFill>
                </a:rPr>
                <a:t>Melaksanakan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kaji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selidik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kepuasan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pengguna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melalui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Sistem</a:t>
              </a:r>
              <a:r>
                <a:rPr lang="en-US" sz="1600" dirty="0">
                  <a:solidFill>
                    <a:prstClr val="black"/>
                  </a:solidFill>
                </a:rPr>
                <a:t> GOS e-Rating </a:t>
              </a:r>
              <a:r>
                <a:rPr lang="en-US" sz="1600" dirty="0" err="1">
                  <a:solidFill>
                    <a:prstClr val="black"/>
                  </a:solidFill>
                </a:rPr>
                <a:t>bagi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perkhidmatan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dalam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talian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agensi</a:t>
              </a:r>
              <a:r>
                <a:rPr lang="en-US" sz="1600" dirty="0">
                  <a:solidFill>
                    <a:prstClr val="black"/>
                  </a:solidFill>
                </a:rPr>
                <a:t>.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60743DEF-38F2-424D-9304-08107B040327}"/>
              </a:ext>
            </a:extLst>
          </p:cNvPr>
          <p:cNvGrpSpPr/>
          <p:nvPr/>
        </p:nvGrpSpPr>
        <p:grpSpPr>
          <a:xfrm>
            <a:off x="4967123" y="5859356"/>
            <a:ext cx="5976400" cy="708810"/>
            <a:chOff x="4228927" y="5115335"/>
            <a:chExt cx="5976400" cy="708810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1CE5A938-6A3C-4B5D-AB28-CF45A2E2DF2B}"/>
                </a:ext>
              </a:extLst>
            </p:cNvPr>
            <p:cNvSpPr txBox="1"/>
            <p:nvPr/>
          </p:nvSpPr>
          <p:spPr>
            <a:xfrm>
              <a:off x="4228927" y="5115335"/>
              <a:ext cx="597640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 err="1" smtClean="0">
                  <a:solidFill>
                    <a:prstClr val="black"/>
                  </a:solidFill>
                </a:rPr>
                <a:t>Pematuhan</a:t>
              </a:r>
              <a:r>
                <a:rPr lang="en-US" sz="2400" b="1" dirty="0" smtClean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 smtClean="0">
                  <a:solidFill>
                    <a:prstClr val="black"/>
                  </a:solidFill>
                </a:rPr>
                <a:t>Kriteria</a:t>
              </a:r>
              <a:endParaRPr lang="en-US" sz="2400" b="1" dirty="0">
                <a:solidFill>
                  <a:prstClr val="black"/>
                </a:solidFill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E38C9CA2-C043-46B5-BFFF-5BAC645939CC}"/>
                </a:ext>
              </a:extLst>
            </p:cNvPr>
            <p:cNvSpPr txBox="1"/>
            <p:nvPr/>
          </p:nvSpPr>
          <p:spPr>
            <a:xfrm>
              <a:off x="4228927" y="5485591"/>
              <a:ext cx="5960539" cy="33855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600" dirty="0" err="1">
                  <a:solidFill>
                    <a:prstClr val="black"/>
                  </a:solidFill>
                </a:rPr>
                <a:t>Mematuhi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semua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kriteria</a:t>
              </a:r>
              <a:r>
                <a:rPr lang="en-US" sz="1600" dirty="0">
                  <a:solidFill>
                    <a:prstClr val="black"/>
                  </a:solidFill>
                </a:rPr>
                <a:t> yang </a:t>
              </a:r>
              <a:r>
                <a:rPr lang="en-US" sz="1600" dirty="0" err="1">
                  <a:solidFill>
                    <a:prstClr val="black"/>
                  </a:solidFill>
                </a:rPr>
                <a:t>telah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ditetapkan</a:t>
              </a:r>
              <a:endParaRPr lang="en-US" sz="16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</p:grp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A127B4D-DA7A-4281-92EF-16D4F766B639}"/>
              </a:ext>
            </a:extLst>
          </p:cNvPr>
          <p:cNvCxnSpPr>
            <a:cxnSpLocks/>
          </p:cNvCxnSpPr>
          <p:nvPr/>
        </p:nvCxnSpPr>
        <p:spPr>
          <a:xfrm>
            <a:off x="2865780" y="5444883"/>
            <a:ext cx="1517491" cy="847215"/>
          </a:xfrm>
          <a:prstGeom prst="line">
            <a:avLst/>
          </a:prstGeom>
          <a:noFill/>
          <a:ln w="152400" cap="flat" cmpd="sng" algn="ctr">
            <a:solidFill>
              <a:srgbClr val="FE760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F14556C4-B089-44C0-8B20-40C32BA0282D}"/>
              </a:ext>
            </a:extLst>
          </p:cNvPr>
          <p:cNvSpPr/>
          <p:nvPr/>
        </p:nvSpPr>
        <p:spPr>
          <a:xfrm>
            <a:off x="4002271" y="5853041"/>
            <a:ext cx="878115" cy="878115"/>
          </a:xfrm>
          <a:prstGeom prst="ellipse">
            <a:avLst/>
          </a:prstGeom>
          <a:solidFill>
            <a:srgbClr val="FE760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Freeform 14">
            <a:extLst>
              <a:ext uri="{FF2B5EF4-FFF2-40B4-BE49-F238E27FC236}">
                <a16:creationId xmlns:a16="http://schemas.microsoft.com/office/drawing/2014/main" id="{8B5215FC-7AB9-422E-852B-1190F134871D}"/>
              </a:ext>
            </a:extLst>
          </p:cNvPr>
          <p:cNvSpPr>
            <a:spLocks/>
          </p:cNvSpPr>
          <p:nvPr/>
        </p:nvSpPr>
        <p:spPr bwMode="auto">
          <a:xfrm>
            <a:off x="1237005" y="1962540"/>
            <a:ext cx="2309813" cy="4619625"/>
          </a:xfrm>
          <a:custGeom>
            <a:avLst/>
            <a:gdLst>
              <a:gd name="T0" fmla="*/ 0 w 3559"/>
              <a:gd name="T1" fmla="*/ 0 h 7118"/>
              <a:gd name="T2" fmla="*/ 3559 w 3559"/>
              <a:gd name="T3" fmla="*/ 3559 h 7118"/>
              <a:gd name="T4" fmla="*/ 0 w 3559"/>
              <a:gd name="T5" fmla="*/ 7118 h 7118"/>
              <a:gd name="T6" fmla="*/ 0 w 3559"/>
              <a:gd name="T7" fmla="*/ 6593 h 7118"/>
              <a:gd name="T8" fmla="*/ 3034 w 3559"/>
              <a:gd name="T9" fmla="*/ 3559 h 7118"/>
              <a:gd name="T10" fmla="*/ 0 w 3559"/>
              <a:gd name="T11" fmla="*/ 525 h 7118"/>
              <a:gd name="T12" fmla="*/ 0 w 3559"/>
              <a:gd name="T13" fmla="*/ 0 h 7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59" h="7118">
                <a:moveTo>
                  <a:pt x="0" y="0"/>
                </a:moveTo>
                <a:cubicBezTo>
                  <a:pt x="1966" y="0"/>
                  <a:pt x="3559" y="1594"/>
                  <a:pt x="3559" y="3559"/>
                </a:cubicBezTo>
                <a:cubicBezTo>
                  <a:pt x="3559" y="5525"/>
                  <a:pt x="1966" y="7118"/>
                  <a:pt x="0" y="7118"/>
                </a:cubicBezTo>
                <a:lnTo>
                  <a:pt x="0" y="6593"/>
                </a:lnTo>
                <a:cubicBezTo>
                  <a:pt x="1676" y="6593"/>
                  <a:pt x="3034" y="5235"/>
                  <a:pt x="3034" y="3559"/>
                </a:cubicBezTo>
                <a:cubicBezTo>
                  <a:pt x="3034" y="1884"/>
                  <a:pt x="167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FE7600"/>
          </a:solidFill>
          <a:ln w="0">
            <a:solidFill>
              <a:srgbClr val="FE7600"/>
            </a:solidFill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8C8AA849-C63A-47ED-9CB9-3F90FCD0FDB9}"/>
              </a:ext>
            </a:extLst>
          </p:cNvPr>
          <p:cNvCxnSpPr>
            <a:cxnSpLocks/>
          </p:cNvCxnSpPr>
          <p:nvPr/>
        </p:nvCxnSpPr>
        <p:spPr>
          <a:xfrm>
            <a:off x="2865780" y="4610586"/>
            <a:ext cx="2118348" cy="332835"/>
          </a:xfrm>
          <a:prstGeom prst="line">
            <a:avLst/>
          </a:prstGeom>
          <a:noFill/>
          <a:ln w="152400" cap="flat" cmpd="sng" algn="ctr">
            <a:solidFill>
              <a:srgbClr val="FEEA68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61" name="Oval 60">
            <a:extLst>
              <a:ext uri="{FF2B5EF4-FFF2-40B4-BE49-F238E27FC236}">
                <a16:creationId xmlns:a16="http://schemas.microsoft.com/office/drawing/2014/main" id="{1C53E748-79D0-4BA0-8A9E-BA30A81EA991}"/>
              </a:ext>
            </a:extLst>
          </p:cNvPr>
          <p:cNvSpPr/>
          <p:nvPr/>
        </p:nvSpPr>
        <p:spPr>
          <a:xfrm>
            <a:off x="4586123" y="4545416"/>
            <a:ext cx="878115" cy="87811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Freeform 11">
            <a:extLst>
              <a:ext uri="{FF2B5EF4-FFF2-40B4-BE49-F238E27FC236}">
                <a16:creationId xmlns:a16="http://schemas.microsoft.com/office/drawing/2014/main" id="{EA7C26BB-BD7E-45A4-8195-7E30554EB1F3}"/>
              </a:ext>
            </a:extLst>
          </p:cNvPr>
          <p:cNvSpPr>
            <a:spLocks/>
          </p:cNvSpPr>
          <p:nvPr/>
        </p:nvSpPr>
        <p:spPr bwMode="auto">
          <a:xfrm>
            <a:off x="1237005" y="2302265"/>
            <a:ext cx="1968500" cy="3940175"/>
          </a:xfrm>
          <a:custGeom>
            <a:avLst/>
            <a:gdLst>
              <a:gd name="T0" fmla="*/ 0 w 3034"/>
              <a:gd name="T1" fmla="*/ 0 h 6068"/>
              <a:gd name="T2" fmla="*/ 3034 w 3034"/>
              <a:gd name="T3" fmla="*/ 3034 h 6068"/>
              <a:gd name="T4" fmla="*/ 0 w 3034"/>
              <a:gd name="T5" fmla="*/ 6068 h 6068"/>
              <a:gd name="T6" fmla="*/ 0 w 3034"/>
              <a:gd name="T7" fmla="*/ 5543 h 6068"/>
              <a:gd name="T8" fmla="*/ 2510 w 3034"/>
              <a:gd name="T9" fmla="*/ 3034 h 6068"/>
              <a:gd name="T10" fmla="*/ 0 w 3034"/>
              <a:gd name="T11" fmla="*/ 525 h 6068"/>
              <a:gd name="T12" fmla="*/ 0 w 3034"/>
              <a:gd name="T13" fmla="*/ 0 h 6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34" h="6068">
                <a:moveTo>
                  <a:pt x="0" y="0"/>
                </a:moveTo>
                <a:cubicBezTo>
                  <a:pt x="1676" y="0"/>
                  <a:pt x="3034" y="1359"/>
                  <a:pt x="3034" y="3034"/>
                </a:cubicBezTo>
                <a:cubicBezTo>
                  <a:pt x="3034" y="4710"/>
                  <a:pt x="1676" y="6068"/>
                  <a:pt x="0" y="6068"/>
                </a:cubicBezTo>
                <a:lnTo>
                  <a:pt x="0" y="5543"/>
                </a:lnTo>
                <a:cubicBezTo>
                  <a:pt x="1386" y="5543"/>
                  <a:pt x="2510" y="4420"/>
                  <a:pt x="2510" y="3034"/>
                </a:cubicBezTo>
                <a:cubicBezTo>
                  <a:pt x="2510" y="1649"/>
                  <a:pt x="138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0">
            <a:solidFill>
              <a:srgbClr val="B1DB15"/>
            </a:solidFill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4929E781-94A7-4ABA-8CA0-2E43C24E9E82}"/>
              </a:ext>
            </a:extLst>
          </p:cNvPr>
          <p:cNvCxnSpPr>
            <a:cxnSpLocks/>
          </p:cNvCxnSpPr>
          <p:nvPr/>
        </p:nvCxnSpPr>
        <p:spPr>
          <a:xfrm flipV="1">
            <a:off x="2627294" y="3534703"/>
            <a:ext cx="2339829" cy="470563"/>
          </a:xfrm>
          <a:prstGeom prst="line">
            <a:avLst/>
          </a:prstGeom>
          <a:noFill/>
          <a:ln w="152400" cap="flat" cmpd="sng" algn="ctr">
            <a:solidFill>
              <a:srgbClr val="00A891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64" name="Oval 63">
            <a:extLst>
              <a:ext uri="{FF2B5EF4-FFF2-40B4-BE49-F238E27FC236}">
                <a16:creationId xmlns:a16="http://schemas.microsoft.com/office/drawing/2014/main" id="{CDB66E00-CC0B-4B3D-9543-EABA06FB5C7D}"/>
              </a:ext>
            </a:extLst>
          </p:cNvPr>
          <p:cNvSpPr/>
          <p:nvPr/>
        </p:nvSpPr>
        <p:spPr>
          <a:xfrm>
            <a:off x="4586123" y="3095646"/>
            <a:ext cx="878115" cy="878115"/>
          </a:xfrm>
          <a:prstGeom prst="ellipse">
            <a:avLst/>
          </a:prstGeom>
          <a:solidFill>
            <a:srgbClr val="00A89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Freeform 8">
            <a:extLst>
              <a:ext uri="{FF2B5EF4-FFF2-40B4-BE49-F238E27FC236}">
                <a16:creationId xmlns:a16="http://schemas.microsoft.com/office/drawing/2014/main" id="{DF55AE38-FEB3-455F-AE93-9D14B69F9B61}"/>
              </a:ext>
            </a:extLst>
          </p:cNvPr>
          <p:cNvSpPr>
            <a:spLocks/>
          </p:cNvSpPr>
          <p:nvPr/>
        </p:nvSpPr>
        <p:spPr bwMode="auto">
          <a:xfrm>
            <a:off x="1237005" y="2643578"/>
            <a:ext cx="1628775" cy="3257550"/>
          </a:xfrm>
          <a:custGeom>
            <a:avLst/>
            <a:gdLst>
              <a:gd name="T0" fmla="*/ 0 w 2510"/>
              <a:gd name="T1" fmla="*/ 0 h 5018"/>
              <a:gd name="T2" fmla="*/ 2510 w 2510"/>
              <a:gd name="T3" fmla="*/ 2509 h 5018"/>
              <a:gd name="T4" fmla="*/ 0 w 2510"/>
              <a:gd name="T5" fmla="*/ 5018 h 5018"/>
              <a:gd name="T6" fmla="*/ 0 w 2510"/>
              <a:gd name="T7" fmla="*/ 4493 h 5018"/>
              <a:gd name="T8" fmla="*/ 1985 w 2510"/>
              <a:gd name="T9" fmla="*/ 2509 h 5018"/>
              <a:gd name="T10" fmla="*/ 0 w 2510"/>
              <a:gd name="T11" fmla="*/ 525 h 5018"/>
              <a:gd name="T12" fmla="*/ 0 w 2510"/>
              <a:gd name="T13" fmla="*/ 0 h 5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10" h="5018">
                <a:moveTo>
                  <a:pt x="0" y="0"/>
                </a:moveTo>
                <a:cubicBezTo>
                  <a:pt x="1386" y="0"/>
                  <a:pt x="2510" y="1124"/>
                  <a:pt x="2510" y="2509"/>
                </a:cubicBezTo>
                <a:cubicBezTo>
                  <a:pt x="2510" y="3895"/>
                  <a:pt x="1386" y="5018"/>
                  <a:pt x="0" y="5018"/>
                </a:cubicBezTo>
                <a:lnTo>
                  <a:pt x="0" y="4493"/>
                </a:lnTo>
                <a:cubicBezTo>
                  <a:pt x="1096" y="4493"/>
                  <a:pt x="1985" y="3605"/>
                  <a:pt x="1985" y="2509"/>
                </a:cubicBezTo>
                <a:cubicBezTo>
                  <a:pt x="1985" y="1413"/>
                  <a:pt x="109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00A891"/>
          </a:solidFill>
          <a:ln w="0">
            <a:solidFill>
              <a:srgbClr val="00A891"/>
            </a:solidFill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D59AB366-6FCA-4986-9A98-D97C21D4BE47}"/>
              </a:ext>
            </a:extLst>
          </p:cNvPr>
          <p:cNvCxnSpPr>
            <a:cxnSpLocks/>
          </p:cNvCxnSpPr>
          <p:nvPr/>
        </p:nvCxnSpPr>
        <p:spPr>
          <a:xfrm flipV="1">
            <a:off x="2073511" y="2364805"/>
            <a:ext cx="2326765" cy="1307626"/>
          </a:xfrm>
          <a:prstGeom prst="line">
            <a:avLst/>
          </a:prstGeom>
          <a:noFill/>
          <a:ln w="152400" cap="flat" cmpd="sng" algn="ctr">
            <a:solidFill>
              <a:srgbClr val="92D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67" name="Oval 66">
            <a:extLst>
              <a:ext uri="{FF2B5EF4-FFF2-40B4-BE49-F238E27FC236}">
                <a16:creationId xmlns:a16="http://schemas.microsoft.com/office/drawing/2014/main" id="{7C1699F5-1DC8-4113-B588-236A240CA6C4}"/>
              </a:ext>
            </a:extLst>
          </p:cNvPr>
          <p:cNvSpPr/>
          <p:nvPr/>
        </p:nvSpPr>
        <p:spPr>
          <a:xfrm>
            <a:off x="4002271" y="1884696"/>
            <a:ext cx="878115" cy="878115"/>
          </a:xfrm>
          <a:prstGeom prst="ellipse">
            <a:avLst/>
          </a:prstGeom>
          <a:solidFill>
            <a:srgbClr val="92D05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Freeform 5">
            <a:extLst>
              <a:ext uri="{FF2B5EF4-FFF2-40B4-BE49-F238E27FC236}">
                <a16:creationId xmlns:a16="http://schemas.microsoft.com/office/drawing/2014/main" id="{F97732AB-0082-4ABC-918C-961553734BF0}"/>
              </a:ext>
            </a:extLst>
          </p:cNvPr>
          <p:cNvSpPr>
            <a:spLocks/>
          </p:cNvSpPr>
          <p:nvPr/>
        </p:nvSpPr>
        <p:spPr bwMode="auto">
          <a:xfrm>
            <a:off x="1237005" y="2984890"/>
            <a:ext cx="1287463" cy="2574925"/>
          </a:xfrm>
          <a:custGeom>
            <a:avLst/>
            <a:gdLst>
              <a:gd name="T0" fmla="*/ 0 w 1985"/>
              <a:gd name="T1" fmla="*/ 0 h 3968"/>
              <a:gd name="T2" fmla="*/ 1985 w 1985"/>
              <a:gd name="T3" fmla="*/ 1984 h 3968"/>
              <a:gd name="T4" fmla="*/ 0 w 1985"/>
              <a:gd name="T5" fmla="*/ 3968 h 3968"/>
              <a:gd name="T6" fmla="*/ 0 w 1985"/>
              <a:gd name="T7" fmla="*/ 3443 h 3968"/>
              <a:gd name="T8" fmla="*/ 1460 w 1985"/>
              <a:gd name="T9" fmla="*/ 1984 h 3968"/>
              <a:gd name="T10" fmla="*/ 0 w 1985"/>
              <a:gd name="T11" fmla="*/ 525 h 3968"/>
              <a:gd name="T12" fmla="*/ 0 w 1985"/>
              <a:gd name="T13" fmla="*/ 0 h 3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85" h="3968">
                <a:moveTo>
                  <a:pt x="0" y="0"/>
                </a:moveTo>
                <a:cubicBezTo>
                  <a:pt x="1096" y="0"/>
                  <a:pt x="1985" y="888"/>
                  <a:pt x="1985" y="1984"/>
                </a:cubicBezTo>
                <a:cubicBezTo>
                  <a:pt x="1985" y="3080"/>
                  <a:pt x="1096" y="3968"/>
                  <a:pt x="0" y="3968"/>
                </a:cubicBezTo>
                <a:lnTo>
                  <a:pt x="0" y="3443"/>
                </a:lnTo>
                <a:cubicBezTo>
                  <a:pt x="806" y="3443"/>
                  <a:pt x="1460" y="2790"/>
                  <a:pt x="1460" y="1984"/>
                </a:cubicBezTo>
                <a:cubicBezTo>
                  <a:pt x="1460" y="1178"/>
                  <a:pt x="80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927" y="1994179"/>
            <a:ext cx="597599" cy="59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56" y="3149217"/>
            <a:ext cx="754738" cy="75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024" y="5950826"/>
            <a:ext cx="783809" cy="68975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48357" y="3327245"/>
            <a:ext cx="2041348" cy="1894513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6" name="Rectangle 5"/>
          <p:cNvSpPr/>
          <p:nvPr/>
        </p:nvSpPr>
        <p:spPr>
          <a:xfrm>
            <a:off x="39929" y="3968546"/>
            <a:ext cx="22211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AGENSI</a:t>
            </a:r>
            <a:endParaRPr lang="ms-MY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040" name="Picture 16" descr="Image result for survey ic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709" y="4578601"/>
            <a:ext cx="729639" cy="72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 smtClean="0"/>
              <a:t>15</a:t>
            </a:r>
            <a:endParaRPr lang="en-MY" dirty="0"/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333122"/>
              </p:ext>
            </p:extLst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Maklumat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SPLaSK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Tanggungjawab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Agensi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020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355617" y="6478037"/>
            <a:ext cx="2844800" cy="365125"/>
          </a:xfrm>
          <a:prstGeom prst="rect">
            <a:avLst/>
          </a:prstGeom>
        </p:spPr>
        <p:txBody>
          <a:bodyPr/>
          <a:lstStyle/>
          <a:p>
            <a:pPr algn="r"/>
            <a:fld id="{0F31DC1F-5561-484E-AB46-68C682854F61}" type="slidenum">
              <a:rPr lang="en-US" smtClean="0"/>
              <a:pPr algn="r"/>
              <a:t>16</a:t>
            </a:fld>
            <a:endParaRPr lang="en-US" dirty="0"/>
          </a:p>
        </p:txBody>
      </p:sp>
      <p:sp>
        <p:nvSpPr>
          <p:cNvPr id="7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8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RANTAIAN KEHADAPAN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BB8A1C3-BF5D-40BE-B64E-8EF07D23228E}"/>
              </a:ext>
            </a:extLst>
          </p:cNvPr>
          <p:cNvGrpSpPr/>
          <p:nvPr/>
        </p:nvGrpSpPr>
        <p:grpSpPr>
          <a:xfrm>
            <a:off x="1627977" y="4993507"/>
            <a:ext cx="4952056" cy="1597929"/>
            <a:chOff x="332936" y="4529228"/>
            <a:chExt cx="2937088" cy="1597929"/>
          </a:xfrm>
        </p:grpSpPr>
        <p:sp>
          <p:nvSpPr>
            <p:cNvPr id="44" name="TextBox 87">
              <a:extLst>
                <a:ext uri="{FF2B5EF4-FFF2-40B4-BE49-F238E27FC236}">
                  <a16:creationId xmlns:a16="http://schemas.microsoft.com/office/drawing/2014/main" id="{9810414A-14F4-497A-9141-6D931166B099}"/>
                </a:ext>
              </a:extLst>
            </p:cNvPr>
            <p:cNvSpPr txBox="1"/>
            <p:nvPr/>
          </p:nvSpPr>
          <p:spPr>
            <a:xfrm>
              <a:off x="332936" y="4529228"/>
              <a:ext cx="2937088" cy="58477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3200" b="1" cap="all" dirty="0" err="1" smtClean="0"/>
                <a:t>Kajian</a:t>
              </a:r>
              <a:r>
                <a:rPr lang="en-US" sz="3200" b="1" cap="all" dirty="0" smtClean="0"/>
                <a:t> </a:t>
              </a:r>
              <a:r>
                <a:rPr lang="en-US" sz="3200" b="1" cap="all" dirty="0" err="1" smtClean="0"/>
                <a:t>semula</a:t>
              </a:r>
              <a:endParaRPr lang="en-US" sz="3200" b="1" cap="all" dirty="0"/>
            </a:p>
          </p:txBody>
        </p:sp>
        <p:sp>
          <p:nvSpPr>
            <p:cNvPr id="45" name="TextBox 88">
              <a:extLst>
                <a:ext uri="{FF2B5EF4-FFF2-40B4-BE49-F238E27FC236}">
                  <a16:creationId xmlns:a16="http://schemas.microsoft.com/office/drawing/2014/main" id="{3BE54DD5-B72F-4A10-B261-8ED4A0268704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en-US" sz="2000" dirty="0" err="1"/>
                <a:t>Mengkaji</a:t>
              </a:r>
              <a:r>
                <a:rPr lang="en-US" sz="2000" dirty="0"/>
                <a:t> </a:t>
              </a:r>
              <a:r>
                <a:rPr lang="en-US" sz="2000" dirty="0" err="1"/>
                <a:t>semula</a:t>
              </a:r>
              <a:r>
                <a:rPr lang="en-US" sz="2000" dirty="0"/>
                <a:t> </a:t>
              </a:r>
              <a:r>
                <a:rPr lang="en-US" sz="2000" dirty="0" err="1"/>
                <a:t>kriteria</a:t>
              </a:r>
              <a:r>
                <a:rPr lang="en-US" sz="2000" dirty="0"/>
                <a:t> </a:t>
              </a:r>
              <a:r>
                <a:rPr lang="en-US" sz="2000" dirty="0" err="1"/>
                <a:t>sedia</a:t>
              </a:r>
              <a:r>
                <a:rPr lang="en-US" sz="2000" dirty="0"/>
                <a:t> </a:t>
              </a:r>
              <a:r>
                <a:rPr lang="en-US" sz="2000" dirty="0" err="1"/>
                <a:t>ada</a:t>
              </a:r>
              <a:r>
                <a:rPr lang="en-US" sz="2000" dirty="0"/>
                <a:t> </a:t>
              </a:r>
              <a:r>
                <a:rPr lang="en-US" sz="2000" dirty="0" err="1"/>
                <a:t>bagi</a:t>
              </a:r>
              <a:r>
                <a:rPr lang="en-US" sz="2000" dirty="0"/>
                <a:t> </a:t>
              </a:r>
              <a:r>
                <a:rPr lang="en-US" sz="2000" dirty="0" err="1"/>
                <a:t>menambah</a:t>
              </a:r>
              <a:r>
                <a:rPr lang="en-US" sz="2000" dirty="0"/>
                <a:t> </a:t>
              </a:r>
              <a:r>
                <a:rPr lang="en-US" sz="2000" dirty="0" err="1"/>
                <a:t>baik</a:t>
              </a:r>
              <a:r>
                <a:rPr lang="en-US" sz="2000" dirty="0"/>
                <a:t> </a:t>
              </a:r>
              <a:r>
                <a:rPr lang="en-US" sz="2000" dirty="0" err="1"/>
                <a:t>mekanisme</a:t>
              </a:r>
              <a:r>
                <a:rPr lang="en-US" sz="2000" dirty="0"/>
                <a:t> </a:t>
              </a:r>
              <a:r>
                <a:rPr lang="en-US" sz="2000" dirty="0" err="1"/>
                <a:t>pemantauan</a:t>
              </a:r>
              <a:r>
                <a:rPr lang="en-US" sz="2000" dirty="0"/>
                <a:t> </a:t>
              </a:r>
              <a:r>
                <a:rPr lang="en-US" sz="2000" dirty="0" err="1"/>
                <a:t>SPLaSK</a:t>
              </a:r>
              <a:endParaRPr lang="en-US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ABB8A1C3-BF5D-40BE-B64E-8EF07D23228E}"/>
              </a:ext>
            </a:extLst>
          </p:cNvPr>
          <p:cNvGrpSpPr/>
          <p:nvPr/>
        </p:nvGrpSpPr>
        <p:grpSpPr>
          <a:xfrm>
            <a:off x="1840474" y="2715351"/>
            <a:ext cx="4150882" cy="1445732"/>
            <a:chOff x="87038" y="4589092"/>
            <a:chExt cx="3182986" cy="1445732"/>
          </a:xfrm>
        </p:grpSpPr>
        <p:sp>
          <p:nvSpPr>
            <p:cNvPr id="47" name="TextBox 87">
              <a:extLst>
                <a:ext uri="{FF2B5EF4-FFF2-40B4-BE49-F238E27FC236}">
                  <a16:creationId xmlns:a16="http://schemas.microsoft.com/office/drawing/2014/main" id="{9810414A-14F4-497A-9141-6D931166B099}"/>
                </a:ext>
              </a:extLst>
            </p:cNvPr>
            <p:cNvSpPr txBox="1"/>
            <p:nvPr/>
          </p:nvSpPr>
          <p:spPr>
            <a:xfrm>
              <a:off x="87038" y="4589092"/>
              <a:ext cx="3016699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b="1" cap="all" dirty="0" err="1" smtClean="0"/>
                <a:t>Penambahbaikan</a:t>
              </a:r>
              <a:endParaRPr lang="en-US" sz="2800" b="1" cap="all" dirty="0"/>
            </a:p>
          </p:txBody>
        </p:sp>
        <p:sp>
          <p:nvSpPr>
            <p:cNvPr id="48" name="TextBox 88">
              <a:extLst>
                <a:ext uri="{FF2B5EF4-FFF2-40B4-BE49-F238E27FC236}">
                  <a16:creationId xmlns:a16="http://schemas.microsoft.com/office/drawing/2014/main" id="{3BE54DD5-B72F-4A10-B261-8ED4A0268704}"/>
                </a:ext>
              </a:extLst>
            </p:cNvPr>
            <p:cNvSpPr txBox="1"/>
            <p:nvPr/>
          </p:nvSpPr>
          <p:spPr>
            <a:xfrm>
              <a:off x="132669" y="5111494"/>
              <a:ext cx="3137355" cy="9233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en-US" dirty="0" err="1"/>
                <a:t>Melaksanakan</a:t>
              </a:r>
              <a:r>
                <a:rPr lang="en-US" dirty="0"/>
                <a:t> </a:t>
              </a:r>
              <a:r>
                <a:rPr lang="en-US" dirty="0" err="1"/>
                <a:t>penambahbaikan</a:t>
              </a:r>
              <a:r>
                <a:rPr lang="en-US" dirty="0"/>
                <a:t> </a:t>
              </a:r>
              <a:r>
                <a:rPr lang="en-US" dirty="0" err="1"/>
                <a:t>sistem</a:t>
              </a:r>
              <a:r>
                <a:rPr lang="en-US" dirty="0"/>
                <a:t> </a:t>
              </a:r>
              <a:r>
                <a:rPr lang="en-US" dirty="0" err="1"/>
                <a:t>SPLaSK</a:t>
              </a:r>
              <a:r>
                <a:rPr lang="en-US" dirty="0"/>
                <a:t> </a:t>
              </a:r>
              <a:r>
                <a:rPr lang="en-US" dirty="0" err="1"/>
                <a:t>mengikut</a:t>
              </a:r>
              <a:r>
                <a:rPr lang="en-US" dirty="0"/>
                <a:t> </a:t>
              </a:r>
              <a:r>
                <a:rPr lang="en-US" dirty="0" err="1"/>
                <a:t>hasil</a:t>
              </a:r>
              <a:r>
                <a:rPr lang="en-US" dirty="0"/>
                <a:t> </a:t>
              </a:r>
              <a:r>
                <a:rPr lang="en-US" dirty="0" err="1"/>
                <a:t>kajian</a:t>
              </a:r>
              <a:r>
                <a:rPr lang="en-US" dirty="0"/>
                <a:t> </a:t>
              </a:r>
              <a:r>
                <a:rPr lang="en-US" dirty="0" err="1" smtClean="0"/>
                <a:t>semula</a:t>
              </a:r>
              <a:r>
                <a:rPr lang="en-US" dirty="0" smtClean="0"/>
                <a:t> </a:t>
              </a:r>
              <a:r>
                <a:rPr lang="en-US" dirty="0" err="1" smtClean="0"/>
                <a:t>pada</a:t>
              </a:r>
              <a:r>
                <a:rPr lang="en-US" dirty="0" smtClean="0"/>
                <a:t> </a:t>
              </a:r>
              <a:r>
                <a:rPr lang="en-US" dirty="0" err="1" smtClean="0"/>
                <a:t>tahun</a:t>
              </a:r>
              <a:r>
                <a:rPr lang="en-US" dirty="0" smtClean="0"/>
                <a:t> 2020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62F627FE-38D3-4FBD-9A2D-0022585D85AB}"/>
              </a:ext>
            </a:extLst>
          </p:cNvPr>
          <p:cNvGrpSpPr/>
          <p:nvPr/>
        </p:nvGrpSpPr>
        <p:grpSpPr>
          <a:xfrm>
            <a:off x="5765883" y="2037971"/>
            <a:ext cx="6052371" cy="4820029"/>
            <a:chOff x="3638551" y="2561296"/>
            <a:chExt cx="5572657" cy="4437991"/>
          </a:xfrm>
        </p:grpSpPr>
        <p:sp>
          <p:nvSpPr>
            <p:cNvPr id="86" name="Freeform: Shape 33">
              <a:extLst>
                <a:ext uri="{FF2B5EF4-FFF2-40B4-BE49-F238E27FC236}">
                  <a16:creationId xmlns:a16="http://schemas.microsoft.com/office/drawing/2014/main" id="{0C24097D-7E42-4B85-90DE-E0EBD379A7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8551" y="2561296"/>
              <a:ext cx="5572657" cy="4437991"/>
            </a:xfrm>
            <a:custGeom>
              <a:avLst/>
              <a:gdLst>
                <a:gd name="connsiteX0" fmla="*/ 1520215 w 5572657"/>
                <a:gd name="connsiteY0" fmla="*/ 0 h 4432300"/>
                <a:gd name="connsiteX1" fmla="*/ 1520215 w 5572657"/>
                <a:gd name="connsiteY1" fmla="*/ 9263 h 4432300"/>
                <a:gd name="connsiteX2" fmla="*/ 1678781 w 5572657"/>
                <a:gd name="connsiteY2" fmla="*/ 37328 h 4432300"/>
                <a:gd name="connsiteX3" fmla="*/ 1520215 w 5572657"/>
                <a:gd name="connsiteY3" fmla="*/ 65394 h 4432300"/>
                <a:gd name="connsiteX4" fmla="*/ 1520215 w 5572657"/>
                <a:gd name="connsiteY4" fmla="*/ 71370 h 4432300"/>
                <a:gd name="connsiteX5" fmla="*/ 1396487 w 5572657"/>
                <a:gd name="connsiteY5" fmla="*/ 90238 h 4432300"/>
                <a:gd name="connsiteX6" fmla="*/ 1776769 w 5572657"/>
                <a:gd name="connsiteY6" fmla="*/ 118950 h 4432300"/>
                <a:gd name="connsiteX7" fmla="*/ 2730201 w 5572657"/>
                <a:gd name="connsiteY7" fmla="*/ 252665 h 4432300"/>
                <a:gd name="connsiteX8" fmla="*/ 2723833 w 5572657"/>
                <a:gd name="connsiteY8" fmla="*/ 295323 h 4432300"/>
                <a:gd name="connsiteX9" fmla="*/ 2217094 w 5572657"/>
                <a:gd name="connsiteY9" fmla="*/ 439703 h 4432300"/>
                <a:gd name="connsiteX10" fmla="*/ 1497471 w 5572657"/>
                <a:gd name="connsiteY10" fmla="*/ 660374 h 4432300"/>
                <a:gd name="connsiteX11" fmla="*/ 1502930 w 5572657"/>
                <a:gd name="connsiteY11" fmla="*/ 678422 h 4432300"/>
                <a:gd name="connsiteX12" fmla="*/ 2410874 w 5572657"/>
                <a:gd name="connsiteY12" fmla="*/ 849873 h 4432300"/>
                <a:gd name="connsiteX13" fmla="*/ 4936378 w 5572657"/>
                <a:gd name="connsiteY13" fmla="*/ 1444620 h 4432300"/>
                <a:gd name="connsiteX14" fmla="*/ 5570483 w 5572657"/>
                <a:gd name="connsiteY14" fmla="*/ 2256757 h 4432300"/>
                <a:gd name="connsiteX15" fmla="*/ 5435838 w 5572657"/>
                <a:gd name="connsiteY15" fmla="*/ 2771111 h 4432300"/>
                <a:gd name="connsiteX16" fmla="*/ 5430380 w 5572657"/>
                <a:gd name="connsiteY16" fmla="*/ 2780955 h 4432300"/>
                <a:gd name="connsiteX17" fmla="*/ 4579751 w 5572657"/>
                <a:gd name="connsiteY17" fmla="*/ 3665282 h 4432300"/>
                <a:gd name="connsiteX18" fmla="*/ 3931089 w 5572657"/>
                <a:gd name="connsiteY18" fmla="*/ 4303507 h 4432300"/>
                <a:gd name="connsiteX19" fmla="*/ 3795534 w 5572657"/>
                <a:gd name="connsiteY19" fmla="*/ 4432300 h 4432300"/>
                <a:gd name="connsiteX20" fmla="*/ 0 w 5572657"/>
                <a:gd name="connsiteY20" fmla="*/ 4432300 h 4432300"/>
                <a:gd name="connsiteX21" fmla="*/ 82789 w 5572657"/>
                <a:gd name="connsiteY21" fmla="*/ 4382259 h 4432300"/>
                <a:gd name="connsiteX22" fmla="*/ 945245 w 5572657"/>
                <a:gd name="connsiteY22" fmla="*/ 3858882 h 4432300"/>
                <a:gd name="connsiteX23" fmla="*/ 1179054 w 5572657"/>
                <a:gd name="connsiteY23" fmla="*/ 3716963 h 4432300"/>
                <a:gd name="connsiteX24" fmla="*/ 3621769 w 5572657"/>
                <a:gd name="connsiteY24" fmla="*/ 1881041 h 4432300"/>
                <a:gd name="connsiteX25" fmla="*/ 1434697 w 5572657"/>
                <a:gd name="connsiteY25" fmla="*/ 1114023 h 4432300"/>
                <a:gd name="connsiteX26" fmla="*/ 465799 w 5572657"/>
                <a:gd name="connsiteY26" fmla="*/ 759636 h 4432300"/>
                <a:gd name="connsiteX27" fmla="*/ 506739 w 5572657"/>
                <a:gd name="connsiteY27" fmla="*/ 621818 h 4432300"/>
                <a:gd name="connsiteX28" fmla="*/ 1358277 w 5572657"/>
                <a:gd name="connsiteY28" fmla="*/ 362591 h 4432300"/>
                <a:gd name="connsiteX29" fmla="*/ 1555696 w 5572657"/>
                <a:gd name="connsiteY29" fmla="*/ 333058 h 4432300"/>
                <a:gd name="connsiteX30" fmla="*/ 1962360 w 5572657"/>
                <a:gd name="connsiteY30" fmla="*/ 264970 h 4432300"/>
                <a:gd name="connsiteX31" fmla="*/ 1393758 w 5572657"/>
                <a:gd name="connsiteY31" fmla="*/ 202624 h 4432300"/>
                <a:gd name="connsiteX32" fmla="*/ 878832 w 5572657"/>
                <a:gd name="connsiteY32" fmla="*/ 142739 h 4432300"/>
                <a:gd name="connsiteX33" fmla="*/ 823336 w 5572657"/>
                <a:gd name="connsiteY33" fmla="*/ 89417 h 4432300"/>
                <a:gd name="connsiteX34" fmla="*/ 1486554 w 5572657"/>
                <a:gd name="connsiteY34" fmla="*/ 3281 h 4432300"/>
                <a:gd name="connsiteX35" fmla="*/ 1520215 w 5572657"/>
                <a:gd name="connsiteY35" fmla="*/ 0 h 4432300"/>
                <a:gd name="connsiteX0" fmla="*/ 1520215 w 5572657"/>
                <a:gd name="connsiteY0" fmla="*/ 0 h 4432300"/>
                <a:gd name="connsiteX1" fmla="*/ 1520215 w 5572657"/>
                <a:gd name="connsiteY1" fmla="*/ 9263 h 4432300"/>
                <a:gd name="connsiteX2" fmla="*/ 1702594 w 5572657"/>
                <a:gd name="connsiteY2" fmla="*/ 3990 h 4432300"/>
                <a:gd name="connsiteX3" fmla="*/ 1520215 w 5572657"/>
                <a:gd name="connsiteY3" fmla="*/ 65394 h 4432300"/>
                <a:gd name="connsiteX4" fmla="*/ 1520215 w 5572657"/>
                <a:gd name="connsiteY4" fmla="*/ 71370 h 4432300"/>
                <a:gd name="connsiteX5" fmla="*/ 1396487 w 5572657"/>
                <a:gd name="connsiteY5" fmla="*/ 90238 h 4432300"/>
                <a:gd name="connsiteX6" fmla="*/ 1776769 w 5572657"/>
                <a:gd name="connsiteY6" fmla="*/ 118950 h 4432300"/>
                <a:gd name="connsiteX7" fmla="*/ 2730201 w 5572657"/>
                <a:gd name="connsiteY7" fmla="*/ 252665 h 4432300"/>
                <a:gd name="connsiteX8" fmla="*/ 2723833 w 5572657"/>
                <a:gd name="connsiteY8" fmla="*/ 295323 h 4432300"/>
                <a:gd name="connsiteX9" fmla="*/ 2217094 w 5572657"/>
                <a:gd name="connsiteY9" fmla="*/ 439703 h 4432300"/>
                <a:gd name="connsiteX10" fmla="*/ 1497471 w 5572657"/>
                <a:gd name="connsiteY10" fmla="*/ 660374 h 4432300"/>
                <a:gd name="connsiteX11" fmla="*/ 1502930 w 5572657"/>
                <a:gd name="connsiteY11" fmla="*/ 678422 h 4432300"/>
                <a:gd name="connsiteX12" fmla="*/ 2410874 w 5572657"/>
                <a:gd name="connsiteY12" fmla="*/ 849873 h 4432300"/>
                <a:gd name="connsiteX13" fmla="*/ 4936378 w 5572657"/>
                <a:gd name="connsiteY13" fmla="*/ 1444620 h 4432300"/>
                <a:gd name="connsiteX14" fmla="*/ 5570483 w 5572657"/>
                <a:gd name="connsiteY14" fmla="*/ 2256757 h 4432300"/>
                <a:gd name="connsiteX15" fmla="*/ 5435838 w 5572657"/>
                <a:gd name="connsiteY15" fmla="*/ 2771111 h 4432300"/>
                <a:gd name="connsiteX16" fmla="*/ 5430380 w 5572657"/>
                <a:gd name="connsiteY16" fmla="*/ 2780955 h 4432300"/>
                <a:gd name="connsiteX17" fmla="*/ 4579751 w 5572657"/>
                <a:gd name="connsiteY17" fmla="*/ 3665282 h 4432300"/>
                <a:gd name="connsiteX18" fmla="*/ 3931089 w 5572657"/>
                <a:gd name="connsiteY18" fmla="*/ 4303507 h 4432300"/>
                <a:gd name="connsiteX19" fmla="*/ 3795534 w 5572657"/>
                <a:gd name="connsiteY19" fmla="*/ 4432300 h 4432300"/>
                <a:gd name="connsiteX20" fmla="*/ 0 w 5572657"/>
                <a:gd name="connsiteY20" fmla="*/ 4432300 h 4432300"/>
                <a:gd name="connsiteX21" fmla="*/ 82789 w 5572657"/>
                <a:gd name="connsiteY21" fmla="*/ 4382259 h 4432300"/>
                <a:gd name="connsiteX22" fmla="*/ 945245 w 5572657"/>
                <a:gd name="connsiteY22" fmla="*/ 3858882 h 4432300"/>
                <a:gd name="connsiteX23" fmla="*/ 1179054 w 5572657"/>
                <a:gd name="connsiteY23" fmla="*/ 3716963 h 4432300"/>
                <a:gd name="connsiteX24" fmla="*/ 3621769 w 5572657"/>
                <a:gd name="connsiteY24" fmla="*/ 1881041 h 4432300"/>
                <a:gd name="connsiteX25" fmla="*/ 1434697 w 5572657"/>
                <a:gd name="connsiteY25" fmla="*/ 1114023 h 4432300"/>
                <a:gd name="connsiteX26" fmla="*/ 465799 w 5572657"/>
                <a:gd name="connsiteY26" fmla="*/ 759636 h 4432300"/>
                <a:gd name="connsiteX27" fmla="*/ 506739 w 5572657"/>
                <a:gd name="connsiteY27" fmla="*/ 621818 h 4432300"/>
                <a:gd name="connsiteX28" fmla="*/ 1358277 w 5572657"/>
                <a:gd name="connsiteY28" fmla="*/ 362591 h 4432300"/>
                <a:gd name="connsiteX29" fmla="*/ 1555696 w 5572657"/>
                <a:gd name="connsiteY29" fmla="*/ 333058 h 4432300"/>
                <a:gd name="connsiteX30" fmla="*/ 1962360 w 5572657"/>
                <a:gd name="connsiteY30" fmla="*/ 264970 h 4432300"/>
                <a:gd name="connsiteX31" fmla="*/ 1393758 w 5572657"/>
                <a:gd name="connsiteY31" fmla="*/ 202624 h 4432300"/>
                <a:gd name="connsiteX32" fmla="*/ 878832 w 5572657"/>
                <a:gd name="connsiteY32" fmla="*/ 142739 h 4432300"/>
                <a:gd name="connsiteX33" fmla="*/ 823336 w 5572657"/>
                <a:gd name="connsiteY33" fmla="*/ 89417 h 4432300"/>
                <a:gd name="connsiteX34" fmla="*/ 1486554 w 5572657"/>
                <a:gd name="connsiteY34" fmla="*/ 3281 h 4432300"/>
                <a:gd name="connsiteX35" fmla="*/ 1520215 w 5572657"/>
                <a:gd name="connsiteY35" fmla="*/ 0 h 4432300"/>
                <a:gd name="connsiteX0" fmla="*/ 1486554 w 5572657"/>
                <a:gd name="connsiteY0" fmla="*/ 4721 h 4433740"/>
                <a:gd name="connsiteX1" fmla="*/ 1520215 w 5572657"/>
                <a:gd name="connsiteY1" fmla="*/ 10703 h 4433740"/>
                <a:gd name="connsiteX2" fmla="*/ 1702594 w 5572657"/>
                <a:gd name="connsiteY2" fmla="*/ 5430 h 4433740"/>
                <a:gd name="connsiteX3" fmla="*/ 1520215 w 5572657"/>
                <a:gd name="connsiteY3" fmla="*/ 66834 h 4433740"/>
                <a:gd name="connsiteX4" fmla="*/ 1520215 w 5572657"/>
                <a:gd name="connsiteY4" fmla="*/ 72810 h 4433740"/>
                <a:gd name="connsiteX5" fmla="*/ 1396487 w 5572657"/>
                <a:gd name="connsiteY5" fmla="*/ 91678 h 4433740"/>
                <a:gd name="connsiteX6" fmla="*/ 1776769 w 5572657"/>
                <a:gd name="connsiteY6" fmla="*/ 120390 h 4433740"/>
                <a:gd name="connsiteX7" fmla="*/ 2730201 w 5572657"/>
                <a:gd name="connsiteY7" fmla="*/ 254105 h 4433740"/>
                <a:gd name="connsiteX8" fmla="*/ 2723833 w 5572657"/>
                <a:gd name="connsiteY8" fmla="*/ 296763 h 4433740"/>
                <a:gd name="connsiteX9" fmla="*/ 2217094 w 5572657"/>
                <a:gd name="connsiteY9" fmla="*/ 441143 h 4433740"/>
                <a:gd name="connsiteX10" fmla="*/ 1497471 w 5572657"/>
                <a:gd name="connsiteY10" fmla="*/ 661814 h 4433740"/>
                <a:gd name="connsiteX11" fmla="*/ 1502930 w 5572657"/>
                <a:gd name="connsiteY11" fmla="*/ 679862 h 4433740"/>
                <a:gd name="connsiteX12" fmla="*/ 2410874 w 5572657"/>
                <a:gd name="connsiteY12" fmla="*/ 851313 h 4433740"/>
                <a:gd name="connsiteX13" fmla="*/ 4936378 w 5572657"/>
                <a:gd name="connsiteY13" fmla="*/ 1446060 h 4433740"/>
                <a:gd name="connsiteX14" fmla="*/ 5570483 w 5572657"/>
                <a:gd name="connsiteY14" fmla="*/ 2258197 h 4433740"/>
                <a:gd name="connsiteX15" fmla="*/ 5435838 w 5572657"/>
                <a:gd name="connsiteY15" fmla="*/ 2772551 h 4433740"/>
                <a:gd name="connsiteX16" fmla="*/ 5430380 w 5572657"/>
                <a:gd name="connsiteY16" fmla="*/ 2782395 h 4433740"/>
                <a:gd name="connsiteX17" fmla="*/ 4579751 w 5572657"/>
                <a:gd name="connsiteY17" fmla="*/ 3666722 h 4433740"/>
                <a:gd name="connsiteX18" fmla="*/ 3931089 w 5572657"/>
                <a:gd name="connsiteY18" fmla="*/ 4304947 h 4433740"/>
                <a:gd name="connsiteX19" fmla="*/ 3795534 w 5572657"/>
                <a:gd name="connsiteY19" fmla="*/ 4433740 h 4433740"/>
                <a:gd name="connsiteX20" fmla="*/ 0 w 5572657"/>
                <a:gd name="connsiteY20" fmla="*/ 4433740 h 4433740"/>
                <a:gd name="connsiteX21" fmla="*/ 82789 w 5572657"/>
                <a:gd name="connsiteY21" fmla="*/ 4383699 h 4433740"/>
                <a:gd name="connsiteX22" fmla="*/ 945245 w 5572657"/>
                <a:gd name="connsiteY22" fmla="*/ 3860322 h 4433740"/>
                <a:gd name="connsiteX23" fmla="*/ 1179054 w 5572657"/>
                <a:gd name="connsiteY23" fmla="*/ 3718403 h 4433740"/>
                <a:gd name="connsiteX24" fmla="*/ 3621769 w 5572657"/>
                <a:gd name="connsiteY24" fmla="*/ 1882481 h 4433740"/>
                <a:gd name="connsiteX25" fmla="*/ 1434697 w 5572657"/>
                <a:gd name="connsiteY25" fmla="*/ 1115463 h 4433740"/>
                <a:gd name="connsiteX26" fmla="*/ 465799 w 5572657"/>
                <a:gd name="connsiteY26" fmla="*/ 761076 h 4433740"/>
                <a:gd name="connsiteX27" fmla="*/ 506739 w 5572657"/>
                <a:gd name="connsiteY27" fmla="*/ 623258 h 4433740"/>
                <a:gd name="connsiteX28" fmla="*/ 1358277 w 5572657"/>
                <a:gd name="connsiteY28" fmla="*/ 364031 h 4433740"/>
                <a:gd name="connsiteX29" fmla="*/ 1555696 w 5572657"/>
                <a:gd name="connsiteY29" fmla="*/ 334498 h 4433740"/>
                <a:gd name="connsiteX30" fmla="*/ 1962360 w 5572657"/>
                <a:gd name="connsiteY30" fmla="*/ 266410 h 4433740"/>
                <a:gd name="connsiteX31" fmla="*/ 1393758 w 5572657"/>
                <a:gd name="connsiteY31" fmla="*/ 204064 h 4433740"/>
                <a:gd name="connsiteX32" fmla="*/ 878832 w 5572657"/>
                <a:gd name="connsiteY32" fmla="*/ 144179 h 4433740"/>
                <a:gd name="connsiteX33" fmla="*/ 823336 w 5572657"/>
                <a:gd name="connsiteY33" fmla="*/ 90857 h 4433740"/>
                <a:gd name="connsiteX34" fmla="*/ 1486554 w 5572657"/>
                <a:gd name="connsiteY34" fmla="*/ 4721 h 4433740"/>
                <a:gd name="connsiteX0" fmla="*/ 1486554 w 5572657"/>
                <a:gd name="connsiteY0" fmla="*/ 8972 h 4437991"/>
                <a:gd name="connsiteX1" fmla="*/ 1702594 w 5572657"/>
                <a:gd name="connsiteY1" fmla="*/ 9681 h 4437991"/>
                <a:gd name="connsiteX2" fmla="*/ 1520215 w 5572657"/>
                <a:gd name="connsiteY2" fmla="*/ 71085 h 4437991"/>
                <a:gd name="connsiteX3" fmla="*/ 1520215 w 5572657"/>
                <a:gd name="connsiteY3" fmla="*/ 77061 h 4437991"/>
                <a:gd name="connsiteX4" fmla="*/ 1396487 w 5572657"/>
                <a:gd name="connsiteY4" fmla="*/ 95929 h 4437991"/>
                <a:gd name="connsiteX5" fmla="*/ 1776769 w 5572657"/>
                <a:gd name="connsiteY5" fmla="*/ 124641 h 4437991"/>
                <a:gd name="connsiteX6" fmla="*/ 2730201 w 5572657"/>
                <a:gd name="connsiteY6" fmla="*/ 258356 h 4437991"/>
                <a:gd name="connsiteX7" fmla="*/ 2723833 w 5572657"/>
                <a:gd name="connsiteY7" fmla="*/ 301014 h 4437991"/>
                <a:gd name="connsiteX8" fmla="*/ 2217094 w 5572657"/>
                <a:gd name="connsiteY8" fmla="*/ 445394 h 4437991"/>
                <a:gd name="connsiteX9" fmla="*/ 1497471 w 5572657"/>
                <a:gd name="connsiteY9" fmla="*/ 666065 h 4437991"/>
                <a:gd name="connsiteX10" fmla="*/ 1502930 w 5572657"/>
                <a:gd name="connsiteY10" fmla="*/ 684113 h 4437991"/>
                <a:gd name="connsiteX11" fmla="*/ 2410874 w 5572657"/>
                <a:gd name="connsiteY11" fmla="*/ 855564 h 4437991"/>
                <a:gd name="connsiteX12" fmla="*/ 4936378 w 5572657"/>
                <a:gd name="connsiteY12" fmla="*/ 1450311 h 4437991"/>
                <a:gd name="connsiteX13" fmla="*/ 5570483 w 5572657"/>
                <a:gd name="connsiteY13" fmla="*/ 2262448 h 4437991"/>
                <a:gd name="connsiteX14" fmla="*/ 5435838 w 5572657"/>
                <a:gd name="connsiteY14" fmla="*/ 2776802 h 4437991"/>
                <a:gd name="connsiteX15" fmla="*/ 5430380 w 5572657"/>
                <a:gd name="connsiteY15" fmla="*/ 2786646 h 4437991"/>
                <a:gd name="connsiteX16" fmla="*/ 4579751 w 5572657"/>
                <a:gd name="connsiteY16" fmla="*/ 3670973 h 4437991"/>
                <a:gd name="connsiteX17" fmla="*/ 3931089 w 5572657"/>
                <a:gd name="connsiteY17" fmla="*/ 4309198 h 4437991"/>
                <a:gd name="connsiteX18" fmla="*/ 3795534 w 5572657"/>
                <a:gd name="connsiteY18" fmla="*/ 4437991 h 4437991"/>
                <a:gd name="connsiteX19" fmla="*/ 0 w 5572657"/>
                <a:gd name="connsiteY19" fmla="*/ 4437991 h 4437991"/>
                <a:gd name="connsiteX20" fmla="*/ 82789 w 5572657"/>
                <a:gd name="connsiteY20" fmla="*/ 4387950 h 4437991"/>
                <a:gd name="connsiteX21" fmla="*/ 945245 w 5572657"/>
                <a:gd name="connsiteY21" fmla="*/ 3864573 h 4437991"/>
                <a:gd name="connsiteX22" fmla="*/ 1179054 w 5572657"/>
                <a:gd name="connsiteY22" fmla="*/ 3722654 h 4437991"/>
                <a:gd name="connsiteX23" fmla="*/ 3621769 w 5572657"/>
                <a:gd name="connsiteY23" fmla="*/ 1886732 h 4437991"/>
                <a:gd name="connsiteX24" fmla="*/ 1434697 w 5572657"/>
                <a:gd name="connsiteY24" fmla="*/ 1119714 h 4437991"/>
                <a:gd name="connsiteX25" fmla="*/ 465799 w 5572657"/>
                <a:gd name="connsiteY25" fmla="*/ 765327 h 4437991"/>
                <a:gd name="connsiteX26" fmla="*/ 506739 w 5572657"/>
                <a:gd name="connsiteY26" fmla="*/ 627509 h 4437991"/>
                <a:gd name="connsiteX27" fmla="*/ 1358277 w 5572657"/>
                <a:gd name="connsiteY27" fmla="*/ 368282 h 4437991"/>
                <a:gd name="connsiteX28" fmla="*/ 1555696 w 5572657"/>
                <a:gd name="connsiteY28" fmla="*/ 338749 h 4437991"/>
                <a:gd name="connsiteX29" fmla="*/ 1962360 w 5572657"/>
                <a:gd name="connsiteY29" fmla="*/ 270661 h 4437991"/>
                <a:gd name="connsiteX30" fmla="*/ 1393758 w 5572657"/>
                <a:gd name="connsiteY30" fmla="*/ 208315 h 4437991"/>
                <a:gd name="connsiteX31" fmla="*/ 878832 w 5572657"/>
                <a:gd name="connsiteY31" fmla="*/ 148430 h 4437991"/>
                <a:gd name="connsiteX32" fmla="*/ 823336 w 5572657"/>
                <a:gd name="connsiteY32" fmla="*/ 95108 h 4437991"/>
                <a:gd name="connsiteX33" fmla="*/ 1486554 w 5572657"/>
                <a:gd name="connsiteY33" fmla="*/ 8972 h 4437991"/>
                <a:gd name="connsiteX0" fmla="*/ 1486554 w 5572657"/>
                <a:gd name="connsiteY0" fmla="*/ 8972 h 4437991"/>
                <a:gd name="connsiteX1" fmla="*/ 1702594 w 5572657"/>
                <a:gd name="connsiteY1" fmla="*/ 9681 h 4437991"/>
                <a:gd name="connsiteX2" fmla="*/ 1520215 w 5572657"/>
                <a:gd name="connsiteY2" fmla="*/ 71085 h 4437991"/>
                <a:gd name="connsiteX3" fmla="*/ 1396487 w 5572657"/>
                <a:gd name="connsiteY3" fmla="*/ 95929 h 4437991"/>
                <a:gd name="connsiteX4" fmla="*/ 1776769 w 5572657"/>
                <a:gd name="connsiteY4" fmla="*/ 124641 h 4437991"/>
                <a:gd name="connsiteX5" fmla="*/ 2730201 w 5572657"/>
                <a:gd name="connsiteY5" fmla="*/ 258356 h 4437991"/>
                <a:gd name="connsiteX6" fmla="*/ 2723833 w 5572657"/>
                <a:gd name="connsiteY6" fmla="*/ 301014 h 4437991"/>
                <a:gd name="connsiteX7" fmla="*/ 2217094 w 5572657"/>
                <a:gd name="connsiteY7" fmla="*/ 445394 h 4437991"/>
                <a:gd name="connsiteX8" fmla="*/ 1497471 w 5572657"/>
                <a:gd name="connsiteY8" fmla="*/ 666065 h 4437991"/>
                <a:gd name="connsiteX9" fmla="*/ 1502930 w 5572657"/>
                <a:gd name="connsiteY9" fmla="*/ 684113 h 4437991"/>
                <a:gd name="connsiteX10" fmla="*/ 2410874 w 5572657"/>
                <a:gd name="connsiteY10" fmla="*/ 855564 h 4437991"/>
                <a:gd name="connsiteX11" fmla="*/ 4936378 w 5572657"/>
                <a:gd name="connsiteY11" fmla="*/ 1450311 h 4437991"/>
                <a:gd name="connsiteX12" fmla="*/ 5570483 w 5572657"/>
                <a:gd name="connsiteY12" fmla="*/ 2262448 h 4437991"/>
                <a:gd name="connsiteX13" fmla="*/ 5435838 w 5572657"/>
                <a:gd name="connsiteY13" fmla="*/ 2776802 h 4437991"/>
                <a:gd name="connsiteX14" fmla="*/ 5430380 w 5572657"/>
                <a:gd name="connsiteY14" fmla="*/ 2786646 h 4437991"/>
                <a:gd name="connsiteX15" fmla="*/ 4579751 w 5572657"/>
                <a:gd name="connsiteY15" fmla="*/ 3670973 h 4437991"/>
                <a:gd name="connsiteX16" fmla="*/ 3931089 w 5572657"/>
                <a:gd name="connsiteY16" fmla="*/ 4309198 h 4437991"/>
                <a:gd name="connsiteX17" fmla="*/ 3795534 w 5572657"/>
                <a:gd name="connsiteY17" fmla="*/ 4437991 h 4437991"/>
                <a:gd name="connsiteX18" fmla="*/ 0 w 5572657"/>
                <a:gd name="connsiteY18" fmla="*/ 4437991 h 4437991"/>
                <a:gd name="connsiteX19" fmla="*/ 82789 w 5572657"/>
                <a:gd name="connsiteY19" fmla="*/ 4387950 h 4437991"/>
                <a:gd name="connsiteX20" fmla="*/ 945245 w 5572657"/>
                <a:gd name="connsiteY20" fmla="*/ 3864573 h 4437991"/>
                <a:gd name="connsiteX21" fmla="*/ 1179054 w 5572657"/>
                <a:gd name="connsiteY21" fmla="*/ 3722654 h 4437991"/>
                <a:gd name="connsiteX22" fmla="*/ 3621769 w 5572657"/>
                <a:gd name="connsiteY22" fmla="*/ 1886732 h 4437991"/>
                <a:gd name="connsiteX23" fmla="*/ 1434697 w 5572657"/>
                <a:gd name="connsiteY23" fmla="*/ 1119714 h 4437991"/>
                <a:gd name="connsiteX24" fmla="*/ 465799 w 5572657"/>
                <a:gd name="connsiteY24" fmla="*/ 765327 h 4437991"/>
                <a:gd name="connsiteX25" fmla="*/ 506739 w 5572657"/>
                <a:gd name="connsiteY25" fmla="*/ 627509 h 4437991"/>
                <a:gd name="connsiteX26" fmla="*/ 1358277 w 5572657"/>
                <a:gd name="connsiteY26" fmla="*/ 368282 h 4437991"/>
                <a:gd name="connsiteX27" fmla="*/ 1555696 w 5572657"/>
                <a:gd name="connsiteY27" fmla="*/ 338749 h 4437991"/>
                <a:gd name="connsiteX28" fmla="*/ 1962360 w 5572657"/>
                <a:gd name="connsiteY28" fmla="*/ 270661 h 4437991"/>
                <a:gd name="connsiteX29" fmla="*/ 1393758 w 5572657"/>
                <a:gd name="connsiteY29" fmla="*/ 208315 h 4437991"/>
                <a:gd name="connsiteX30" fmla="*/ 878832 w 5572657"/>
                <a:gd name="connsiteY30" fmla="*/ 148430 h 4437991"/>
                <a:gd name="connsiteX31" fmla="*/ 823336 w 5572657"/>
                <a:gd name="connsiteY31" fmla="*/ 95108 h 4437991"/>
                <a:gd name="connsiteX32" fmla="*/ 1486554 w 5572657"/>
                <a:gd name="connsiteY32" fmla="*/ 8972 h 443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572657" h="4437991">
                  <a:moveTo>
                    <a:pt x="1486554" y="8972"/>
                  </a:moveTo>
                  <a:cubicBezTo>
                    <a:pt x="1633097" y="-5266"/>
                    <a:pt x="1696984" y="-671"/>
                    <a:pt x="1702594" y="9681"/>
                  </a:cubicBezTo>
                  <a:lnTo>
                    <a:pt x="1520215" y="71085"/>
                  </a:lnTo>
                  <a:lnTo>
                    <a:pt x="1396487" y="95929"/>
                  </a:lnTo>
                  <a:cubicBezTo>
                    <a:pt x="1476547" y="104952"/>
                    <a:pt x="1628477" y="114796"/>
                    <a:pt x="1776769" y="124641"/>
                  </a:cubicBezTo>
                  <a:cubicBezTo>
                    <a:pt x="2423611" y="167298"/>
                    <a:pt x="2699269" y="195190"/>
                    <a:pt x="2730201" y="258356"/>
                  </a:cubicBezTo>
                  <a:cubicBezTo>
                    <a:pt x="2737479" y="273122"/>
                    <a:pt x="2734750" y="288709"/>
                    <a:pt x="2723833" y="301014"/>
                  </a:cubicBezTo>
                  <a:cubicBezTo>
                    <a:pt x="2684713" y="346953"/>
                    <a:pt x="2514587" y="383868"/>
                    <a:pt x="2217094" y="445394"/>
                  </a:cubicBezTo>
                  <a:cubicBezTo>
                    <a:pt x="1942346" y="502818"/>
                    <a:pt x="1527493" y="588953"/>
                    <a:pt x="1497471" y="666065"/>
                  </a:cubicBezTo>
                  <a:cubicBezTo>
                    <a:pt x="1495652" y="668526"/>
                    <a:pt x="1493832" y="674269"/>
                    <a:pt x="1502930" y="684113"/>
                  </a:cubicBezTo>
                  <a:cubicBezTo>
                    <a:pt x="1553877" y="743998"/>
                    <a:pt x="1970548" y="798140"/>
                    <a:pt x="2410874" y="855564"/>
                  </a:cubicBezTo>
                  <a:cubicBezTo>
                    <a:pt x="3227842" y="961388"/>
                    <a:pt x="4347761" y="1106588"/>
                    <a:pt x="4936378" y="1450311"/>
                  </a:cubicBezTo>
                  <a:cubicBezTo>
                    <a:pt x="5333944" y="1682467"/>
                    <a:pt x="5547739" y="1955641"/>
                    <a:pt x="5570483" y="2262448"/>
                  </a:cubicBezTo>
                  <a:cubicBezTo>
                    <a:pt x="5589588" y="2506909"/>
                    <a:pt x="5477687" y="2702971"/>
                    <a:pt x="5435838" y="2776802"/>
                  </a:cubicBezTo>
                  <a:lnTo>
                    <a:pt x="5430380" y="2786646"/>
                  </a:lnTo>
                  <a:cubicBezTo>
                    <a:pt x="5363966" y="2903954"/>
                    <a:pt x="5051918" y="3209121"/>
                    <a:pt x="4579751" y="3670973"/>
                  </a:cubicBezTo>
                  <a:lnTo>
                    <a:pt x="3931089" y="4309198"/>
                  </a:lnTo>
                  <a:lnTo>
                    <a:pt x="3795534" y="4437991"/>
                  </a:lnTo>
                  <a:lnTo>
                    <a:pt x="0" y="4437991"/>
                  </a:lnTo>
                  <a:lnTo>
                    <a:pt x="82789" y="4387950"/>
                  </a:lnTo>
                  <a:lnTo>
                    <a:pt x="945245" y="3864573"/>
                  </a:lnTo>
                  <a:lnTo>
                    <a:pt x="1179054" y="3722654"/>
                  </a:lnTo>
                  <a:cubicBezTo>
                    <a:pt x="3451643" y="2347763"/>
                    <a:pt x="3800993" y="2136116"/>
                    <a:pt x="3621769" y="1886732"/>
                  </a:cubicBezTo>
                  <a:cubicBezTo>
                    <a:pt x="3451643" y="1649654"/>
                    <a:pt x="3059535" y="1374019"/>
                    <a:pt x="1434697" y="1119714"/>
                  </a:cubicBezTo>
                  <a:cubicBezTo>
                    <a:pt x="842441" y="1027015"/>
                    <a:pt x="516746" y="908066"/>
                    <a:pt x="465799" y="765327"/>
                  </a:cubicBezTo>
                  <a:cubicBezTo>
                    <a:pt x="448514" y="716926"/>
                    <a:pt x="463980" y="666886"/>
                    <a:pt x="506739" y="627509"/>
                  </a:cubicBezTo>
                  <a:cubicBezTo>
                    <a:pt x="647752" y="497075"/>
                    <a:pt x="999830" y="425706"/>
                    <a:pt x="1358277" y="368282"/>
                  </a:cubicBezTo>
                  <a:cubicBezTo>
                    <a:pt x="1415592" y="358438"/>
                    <a:pt x="1483825" y="349414"/>
                    <a:pt x="1555696" y="338749"/>
                  </a:cubicBezTo>
                  <a:cubicBezTo>
                    <a:pt x="1689431" y="319882"/>
                    <a:pt x="1878662" y="292810"/>
                    <a:pt x="1962360" y="270661"/>
                  </a:cubicBezTo>
                  <a:cubicBezTo>
                    <a:pt x="1857738" y="248512"/>
                    <a:pt x="1612101" y="227183"/>
                    <a:pt x="1393758" y="208315"/>
                  </a:cubicBezTo>
                  <a:cubicBezTo>
                    <a:pt x="1149032" y="186986"/>
                    <a:pt x="937967" y="168119"/>
                    <a:pt x="878832" y="148430"/>
                  </a:cubicBezTo>
                  <a:cubicBezTo>
                    <a:pt x="860637" y="141868"/>
                    <a:pt x="818788" y="127922"/>
                    <a:pt x="823336" y="95108"/>
                  </a:cubicBezTo>
                  <a:cubicBezTo>
                    <a:pt x="829705" y="51630"/>
                    <a:pt x="888839" y="58193"/>
                    <a:pt x="1486554" y="897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7" name="Freeform 86">
              <a:extLst>
                <a:ext uri="{FF2B5EF4-FFF2-40B4-BE49-F238E27FC236}">
                  <a16:creationId xmlns:a16="http://schemas.microsoft.com/office/drawing/2014/main" id="{84F6E3DE-EFE1-4E65-975A-822FE0796B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0913" y="2630488"/>
              <a:ext cx="79375" cy="63500"/>
            </a:xfrm>
            <a:custGeom>
              <a:avLst/>
              <a:gdLst>
                <a:gd name="T0" fmla="*/ 78 w 87"/>
                <a:gd name="T1" fmla="*/ 1 h 77"/>
                <a:gd name="T2" fmla="*/ 50 w 87"/>
                <a:gd name="T3" fmla="*/ 9 h 77"/>
                <a:gd name="T4" fmla="*/ 22 w 87"/>
                <a:gd name="T5" fmla="*/ 18 h 77"/>
                <a:gd name="T6" fmla="*/ 8 w 87"/>
                <a:gd name="T7" fmla="*/ 27 h 77"/>
                <a:gd name="T8" fmla="*/ 4 w 87"/>
                <a:gd name="T9" fmla="*/ 41 h 77"/>
                <a:gd name="T10" fmla="*/ 17 w 87"/>
                <a:gd name="T11" fmla="*/ 53 h 77"/>
                <a:gd name="T12" fmla="*/ 31 w 87"/>
                <a:gd name="T13" fmla="*/ 60 h 77"/>
                <a:gd name="T14" fmla="*/ 46 w 87"/>
                <a:gd name="T15" fmla="*/ 65 h 77"/>
                <a:gd name="T16" fmla="*/ 59 w 87"/>
                <a:gd name="T17" fmla="*/ 70 h 77"/>
                <a:gd name="T18" fmla="*/ 87 w 87"/>
                <a:gd name="T19" fmla="*/ 76 h 77"/>
                <a:gd name="T20" fmla="*/ 87 w 87"/>
                <a:gd name="T21" fmla="*/ 77 h 77"/>
                <a:gd name="T22" fmla="*/ 59 w 87"/>
                <a:gd name="T23" fmla="*/ 71 h 77"/>
                <a:gd name="T24" fmla="*/ 45 w 87"/>
                <a:gd name="T25" fmla="*/ 67 h 77"/>
                <a:gd name="T26" fmla="*/ 31 w 87"/>
                <a:gd name="T27" fmla="*/ 61 h 77"/>
                <a:gd name="T28" fmla="*/ 16 w 87"/>
                <a:gd name="T29" fmla="*/ 54 h 77"/>
                <a:gd name="T30" fmla="*/ 3 w 87"/>
                <a:gd name="T31" fmla="*/ 42 h 77"/>
                <a:gd name="T32" fmla="*/ 8 w 87"/>
                <a:gd name="T33" fmla="*/ 26 h 77"/>
                <a:gd name="T34" fmla="*/ 22 w 87"/>
                <a:gd name="T35" fmla="*/ 17 h 77"/>
                <a:gd name="T36" fmla="*/ 50 w 87"/>
                <a:gd name="T37" fmla="*/ 7 h 77"/>
                <a:gd name="T38" fmla="*/ 77 w 87"/>
                <a:gd name="T39" fmla="*/ 0 h 77"/>
                <a:gd name="T40" fmla="*/ 78 w 87"/>
                <a:gd name="T41" fmla="*/ 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7" h="77">
                  <a:moveTo>
                    <a:pt x="78" y="1"/>
                  </a:moveTo>
                  <a:cubicBezTo>
                    <a:pt x="78" y="1"/>
                    <a:pt x="66" y="4"/>
                    <a:pt x="50" y="9"/>
                  </a:cubicBezTo>
                  <a:cubicBezTo>
                    <a:pt x="42" y="11"/>
                    <a:pt x="32" y="14"/>
                    <a:pt x="22" y="18"/>
                  </a:cubicBezTo>
                  <a:cubicBezTo>
                    <a:pt x="18" y="21"/>
                    <a:pt x="13" y="23"/>
                    <a:pt x="8" y="27"/>
                  </a:cubicBezTo>
                  <a:cubicBezTo>
                    <a:pt x="4" y="30"/>
                    <a:pt x="1" y="36"/>
                    <a:pt x="4" y="41"/>
                  </a:cubicBezTo>
                  <a:cubicBezTo>
                    <a:pt x="7" y="46"/>
                    <a:pt x="12" y="50"/>
                    <a:pt x="17" y="53"/>
                  </a:cubicBezTo>
                  <a:cubicBezTo>
                    <a:pt x="21" y="56"/>
                    <a:pt x="26" y="58"/>
                    <a:pt x="31" y="60"/>
                  </a:cubicBezTo>
                  <a:cubicBezTo>
                    <a:pt x="36" y="63"/>
                    <a:pt x="41" y="64"/>
                    <a:pt x="46" y="65"/>
                  </a:cubicBezTo>
                  <a:cubicBezTo>
                    <a:pt x="50" y="67"/>
                    <a:pt x="55" y="69"/>
                    <a:pt x="59" y="70"/>
                  </a:cubicBezTo>
                  <a:cubicBezTo>
                    <a:pt x="76" y="73"/>
                    <a:pt x="87" y="76"/>
                    <a:pt x="87" y="76"/>
                  </a:cubicBezTo>
                  <a:lnTo>
                    <a:pt x="87" y="77"/>
                  </a:lnTo>
                  <a:cubicBezTo>
                    <a:pt x="87" y="77"/>
                    <a:pt x="75" y="75"/>
                    <a:pt x="59" y="71"/>
                  </a:cubicBezTo>
                  <a:cubicBezTo>
                    <a:pt x="54" y="70"/>
                    <a:pt x="50" y="68"/>
                    <a:pt x="45" y="67"/>
                  </a:cubicBezTo>
                  <a:cubicBezTo>
                    <a:pt x="41" y="65"/>
                    <a:pt x="36" y="64"/>
                    <a:pt x="31" y="61"/>
                  </a:cubicBezTo>
                  <a:cubicBezTo>
                    <a:pt x="26" y="59"/>
                    <a:pt x="21" y="57"/>
                    <a:pt x="16" y="54"/>
                  </a:cubicBezTo>
                  <a:cubicBezTo>
                    <a:pt x="11" y="51"/>
                    <a:pt x="6" y="47"/>
                    <a:pt x="3" y="42"/>
                  </a:cubicBezTo>
                  <a:cubicBezTo>
                    <a:pt x="0" y="36"/>
                    <a:pt x="3" y="30"/>
                    <a:pt x="8" y="26"/>
                  </a:cubicBezTo>
                  <a:cubicBezTo>
                    <a:pt x="12" y="22"/>
                    <a:pt x="17" y="20"/>
                    <a:pt x="22" y="17"/>
                  </a:cubicBezTo>
                  <a:cubicBezTo>
                    <a:pt x="32" y="13"/>
                    <a:pt x="41" y="10"/>
                    <a:pt x="50" y="7"/>
                  </a:cubicBezTo>
                  <a:cubicBezTo>
                    <a:pt x="66" y="3"/>
                    <a:pt x="77" y="0"/>
                    <a:pt x="77" y="0"/>
                  </a:cubicBezTo>
                  <a:lnTo>
                    <a:pt x="7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8" name="Freeform 87">
              <a:extLst>
                <a:ext uri="{FF2B5EF4-FFF2-40B4-BE49-F238E27FC236}">
                  <a16:creationId xmlns:a16="http://schemas.microsoft.com/office/drawing/2014/main" id="{73E1B42E-26FB-41D0-B71A-7028049C63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9350" y="2700338"/>
              <a:ext cx="166688" cy="19050"/>
            </a:xfrm>
            <a:custGeom>
              <a:avLst/>
              <a:gdLst>
                <a:gd name="T0" fmla="*/ 0 w 183"/>
                <a:gd name="T1" fmla="*/ 0 h 22"/>
                <a:gd name="T2" fmla="*/ 183 w 183"/>
                <a:gd name="T3" fmla="*/ 20 h 22"/>
                <a:gd name="T4" fmla="*/ 183 w 183"/>
                <a:gd name="T5" fmla="*/ 22 h 22"/>
                <a:gd name="T6" fmla="*/ 0 w 183"/>
                <a:gd name="T7" fmla="*/ 2 h 22"/>
                <a:gd name="T8" fmla="*/ 0 w 183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22">
                  <a:moveTo>
                    <a:pt x="0" y="0"/>
                  </a:moveTo>
                  <a:lnTo>
                    <a:pt x="183" y="20"/>
                  </a:lnTo>
                  <a:lnTo>
                    <a:pt x="183" y="2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9" name="Freeform 88">
              <a:extLst>
                <a:ext uri="{FF2B5EF4-FFF2-40B4-BE49-F238E27FC236}">
                  <a16:creationId xmlns:a16="http://schemas.microsoft.com/office/drawing/2014/main" id="{EA15722F-344A-4C16-9E2B-4E397627DA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25" y="2732088"/>
              <a:ext cx="165100" cy="17463"/>
            </a:xfrm>
            <a:custGeom>
              <a:avLst/>
              <a:gdLst>
                <a:gd name="T0" fmla="*/ 0 w 182"/>
                <a:gd name="T1" fmla="*/ 0 h 20"/>
                <a:gd name="T2" fmla="*/ 182 w 182"/>
                <a:gd name="T3" fmla="*/ 18 h 20"/>
                <a:gd name="T4" fmla="*/ 182 w 182"/>
                <a:gd name="T5" fmla="*/ 20 h 20"/>
                <a:gd name="T6" fmla="*/ 0 w 182"/>
                <a:gd name="T7" fmla="*/ 2 h 20"/>
                <a:gd name="T8" fmla="*/ 0 w 182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20">
                  <a:moveTo>
                    <a:pt x="0" y="0"/>
                  </a:moveTo>
                  <a:lnTo>
                    <a:pt x="182" y="18"/>
                  </a:lnTo>
                  <a:lnTo>
                    <a:pt x="182" y="2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0" name="Freeform 89">
              <a:extLst>
                <a:ext uri="{FF2B5EF4-FFF2-40B4-BE49-F238E27FC236}">
                  <a16:creationId xmlns:a16="http://schemas.microsoft.com/office/drawing/2014/main" id="{56E5E8C7-9444-4381-932F-ED0C61AE2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4513" y="2763838"/>
              <a:ext cx="165100" cy="22225"/>
            </a:xfrm>
            <a:custGeom>
              <a:avLst/>
              <a:gdLst>
                <a:gd name="T0" fmla="*/ 1 w 183"/>
                <a:gd name="T1" fmla="*/ 0 h 26"/>
                <a:gd name="T2" fmla="*/ 183 w 183"/>
                <a:gd name="T3" fmla="*/ 23 h 26"/>
                <a:gd name="T4" fmla="*/ 182 w 183"/>
                <a:gd name="T5" fmla="*/ 26 h 26"/>
                <a:gd name="T6" fmla="*/ 0 w 183"/>
                <a:gd name="T7" fmla="*/ 2 h 26"/>
                <a:gd name="T8" fmla="*/ 1 w 183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26">
                  <a:moveTo>
                    <a:pt x="1" y="0"/>
                  </a:moveTo>
                  <a:lnTo>
                    <a:pt x="183" y="23"/>
                  </a:lnTo>
                  <a:lnTo>
                    <a:pt x="182" y="26"/>
                  </a:lnTo>
                  <a:lnTo>
                    <a:pt x="0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1" name="Freeform 90">
              <a:extLst>
                <a:ext uri="{FF2B5EF4-FFF2-40B4-BE49-F238E27FC236}">
                  <a16:creationId xmlns:a16="http://schemas.microsoft.com/office/drawing/2014/main" id="{D1AFF6DA-4D8F-4C64-96B5-78E7288DE1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1850" y="2811463"/>
              <a:ext cx="96838" cy="65088"/>
            </a:xfrm>
            <a:custGeom>
              <a:avLst/>
              <a:gdLst>
                <a:gd name="T0" fmla="*/ 46 w 106"/>
                <a:gd name="T1" fmla="*/ 0 h 80"/>
                <a:gd name="T2" fmla="*/ 73 w 106"/>
                <a:gd name="T3" fmla="*/ 9 h 80"/>
                <a:gd name="T4" fmla="*/ 99 w 106"/>
                <a:gd name="T5" fmla="*/ 24 h 80"/>
                <a:gd name="T6" fmla="*/ 102 w 106"/>
                <a:gd name="T7" fmla="*/ 41 h 80"/>
                <a:gd name="T8" fmla="*/ 89 w 106"/>
                <a:gd name="T9" fmla="*/ 52 h 80"/>
                <a:gd name="T10" fmla="*/ 29 w 106"/>
                <a:gd name="T11" fmla="*/ 73 h 80"/>
                <a:gd name="T12" fmla="*/ 1 w 106"/>
                <a:gd name="T13" fmla="*/ 80 h 80"/>
                <a:gd name="T14" fmla="*/ 0 w 106"/>
                <a:gd name="T15" fmla="*/ 77 h 80"/>
                <a:gd name="T16" fmla="*/ 28 w 106"/>
                <a:gd name="T17" fmla="*/ 70 h 80"/>
                <a:gd name="T18" fmla="*/ 87 w 106"/>
                <a:gd name="T19" fmla="*/ 50 h 80"/>
                <a:gd name="T20" fmla="*/ 100 w 106"/>
                <a:gd name="T21" fmla="*/ 39 h 80"/>
                <a:gd name="T22" fmla="*/ 97 w 106"/>
                <a:gd name="T23" fmla="*/ 26 h 80"/>
                <a:gd name="T24" fmla="*/ 72 w 106"/>
                <a:gd name="T25" fmla="*/ 12 h 80"/>
                <a:gd name="T26" fmla="*/ 45 w 106"/>
                <a:gd name="T27" fmla="*/ 3 h 80"/>
                <a:gd name="T28" fmla="*/ 46 w 106"/>
                <a:gd name="T2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6" h="80">
                  <a:moveTo>
                    <a:pt x="46" y="0"/>
                  </a:moveTo>
                  <a:cubicBezTo>
                    <a:pt x="46" y="0"/>
                    <a:pt x="57" y="3"/>
                    <a:pt x="73" y="9"/>
                  </a:cubicBezTo>
                  <a:cubicBezTo>
                    <a:pt x="81" y="12"/>
                    <a:pt x="91" y="16"/>
                    <a:pt x="99" y="24"/>
                  </a:cubicBezTo>
                  <a:cubicBezTo>
                    <a:pt x="103" y="27"/>
                    <a:pt x="106" y="35"/>
                    <a:pt x="102" y="41"/>
                  </a:cubicBezTo>
                  <a:cubicBezTo>
                    <a:pt x="99" y="46"/>
                    <a:pt x="94" y="49"/>
                    <a:pt x="89" y="52"/>
                  </a:cubicBezTo>
                  <a:cubicBezTo>
                    <a:pt x="68" y="63"/>
                    <a:pt x="46" y="69"/>
                    <a:pt x="29" y="73"/>
                  </a:cubicBezTo>
                  <a:cubicBezTo>
                    <a:pt x="12" y="78"/>
                    <a:pt x="1" y="80"/>
                    <a:pt x="1" y="80"/>
                  </a:cubicBezTo>
                  <a:lnTo>
                    <a:pt x="0" y="77"/>
                  </a:lnTo>
                  <a:cubicBezTo>
                    <a:pt x="0" y="77"/>
                    <a:pt x="12" y="75"/>
                    <a:pt x="28" y="70"/>
                  </a:cubicBezTo>
                  <a:cubicBezTo>
                    <a:pt x="45" y="66"/>
                    <a:pt x="67" y="60"/>
                    <a:pt x="87" y="50"/>
                  </a:cubicBezTo>
                  <a:cubicBezTo>
                    <a:pt x="92" y="47"/>
                    <a:pt x="97" y="43"/>
                    <a:pt x="100" y="39"/>
                  </a:cubicBezTo>
                  <a:cubicBezTo>
                    <a:pt x="103" y="35"/>
                    <a:pt x="101" y="30"/>
                    <a:pt x="97" y="26"/>
                  </a:cubicBezTo>
                  <a:cubicBezTo>
                    <a:pt x="90" y="19"/>
                    <a:pt x="80" y="15"/>
                    <a:pt x="72" y="12"/>
                  </a:cubicBezTo>
                  <a:cubicBezTo>
                    <a:pt x="56" y="6"/>
                    <a:pt x="45" y="3"/>
                    <a:pt x="45" y="3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2" name="Freeform 91">
              <a:extLst>
                <a:ext uri="{FF2B5EF4-FFF2-40B4-BE49-F238E27FC236}">
                  <a16:creationId xmlns:a16="http://schemas.microsoft.com/office/drawing/2014/main" id="{BA473000-3F1E-4C2D-B879-823CA5ABC7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6413" y="2905125"/>
              <a:ext cx="163513" cy="34925"/>
            </a:xfrm>
            <a:custGeom>
              <a:avLst/>
              <a:gdLst>
                <a:gd name="T0" fmla="*/ 181 w 181"/>
                <a:gd name="T1" fmla="*/ 3 h 42"/>
                <a:gd name="T2" fmla="*/ 1 w 181"/>
                <a:gd name="T3" fmla="*/ 42 h 42"/>
                <a:gd name="T4" fmla="*/ 0 w 181"/>
                <a:gd name="T5" fmla="*/ 38 h 42"/>
                <a:gd name="T6" fmla="*/ 180 w 181"/>
                <a:gd name="T7" fmla="*/ 0 h 42"/>
                <a:gd name="T8" fmla="*/ 181 w 181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42">
                  <a:moveTo>
                    <a:pt x="181" y="3"/>
                  </a:moveTo>
                  <a:lnTo>
                    <a:pt x="1" y="42"/>
                  </a:lnTo>
                  <a:lnTo>
                    <a:pt x="0" y="38"/>
                  </a:lnTo>
                  <a:lnTo>
                    <a:pt x="180" y="0"/>
                  </a:lnTo>
                  <a:lnTo>
                    <a:pt x="181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3" name="Freeform 92">
              <a:extLst>
                <a:ext uri="{FF2B5EF4-FFF2-40B4-BE49-F238E27FC236}">
                  <a16:creationId xmlns:a16="http://schemas.microsoft.com/office/drawing/2014/main" id="{DDE323B6-F25F-4200-994B-37CEB4CD2F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0975" y="2970213"/>
              <a:ext cx="163513" cy="39688"/>
            </a:xfrm>
            <a:custGeom>
              <a:avLst/>
              <a:gdLst>
                <a:gd name="T0" fmla="*/ 179 w 179"/>
                <a:gd name="T1" fmla="*/ 4 h 47"/>
                <a:gd name="T2" fmla="*/ 1 w 179"/>
                <a:gd name="T3" fmla="*/ 47 h 47"/>
                <a:gd name="T4" fmla="*/ 0 w 179"/>
                <a:gd name="T5" fmla="*/ 43 h 47"/>
                <a:gd name="T6" fmla="*/ 178 w 179"/>
                <a:gd name="T7" fmla="*/ 0 h 47"/>
                <a:gd name="T8" fmla="*/ 179 w 179"/>
                <a:gd name="T9" fmla="*/ 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" h="47">
                  <a:moveTo>
                    <a:pt x="179" y="4"/>
                  </a:moveTo>
                  <a:lnTo>
                    <a:pt x="1" y="47"/>
                  </a:lnTo>
                  <a:lnTo>
                    <a:pt x="0" y="43"/>
                  </a:lnTo>
                  <a:lnTo>
                    <a:pt x="178" y="0"/>
                  </a:lnTo>
                  <a:lnTo>
                    <a:pt x="179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4" name="Freeform 93">
              <a:extLst>
                <a:ext uri="{FF2B5EF4-FFF2-40B4-BE49-F238E27FC236}">
                  <a16:creationId xmlns:a16="http://schemas.microsoft.com/office/drawing/2014/main" id="{7E06206C-54FB-4D84-A46C-7006F76CCB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0300" y="3044825"/>
              <a:ext cx="160338" cy="47625"/>
            </a:xfrm>
            <a:custGeom>
              <a:avLst/>
              <a:gdLst>
                <a:gd name="T0" fmla="*/ 177 w 177"/>
                <a:gd name="T1" fmla="*/ 5 h 58"/>
                <a:gd name="T2" fmla="*/ 2 w 177"/>
                <a:gd name="T3" fmla="*/ 58 h 58"/>
                <a:gd name="T4" fmla="*/ 0 w 177"/>
                <a:gd name="T5" fmla="*/ 54 h 58"/>
                <a:gd name="T6" fmla="*/ 176 w 177"/>
                <a:gd name="T7" fmla="*/ 0 h 58"/>
                <a:gd name="T8" fmla="*/ 177 w 177"/>
                <a:gd name="T9" fmla="*/ 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58">
                  <a:moveTo>
                    <a:pt x="177" y="5"/>
                  </a:moveTo>
                  <a:lnTo>
                    <a:pt x="2" y="58"/>
                  </a:lnTo>
                  <a:lnTo>
                    <a:pt x="0" y="54"/>
                  </a:lnTo>
                  <a:lnTo>
                    <a:pt x="176" y="0"/>
                  </a:lnTo>
                  <a:lnTo>
                    <a:pt x="177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5" name="Freeform 94">
              <a:extLst>
                <a:ext uri="{FF2B5EF4-FFF2-40B4-BE49-F238E27FC236}">
                  <a16:creationId xmlns:a16="http://schemas.microsoft.com/office/drawing/2014/main" id="{9FA728DC-CFE9-41BF-AE33-57BB489E2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5500" y="3140075"/>
              <a:ext cx="149225" cy="76200"/>
            </a:xfrm>
            <a:custGeom>
              <a:avLst/>
              <a:gdLst>
                <a:gd name="T0" fmla="*/ 164 w 164"/>
                <a:gd name="T1" fmla="*/ 5 h 92"/>
                <a:gd name="T2" fmla="*/ 138 w 164"/>
                <a:gd name="T3" fmla="*/ 17 h 92"/>
                <a:gd name="T4" fmla="*/ 111 w 164"/>
                <a:gd name="T5" fmla="*/ 29 h 92"/>
                <a:gd name="T6" fmla="*/ 81 w 164"/>
                <a:gd name="T7" fmla="*/ 44 h 92"/>
                <a:gd name="T8" fmla="*/ 52 w 164"/>
                <a:gd name="T9" fmla="*/ 60 h 92"/>
                <a:gd name="T10" fmla="*/ 38 w 164"/>
                <a:gd name="T11" fmla="*/ 68 h 92"/>
                <a:gd name="T12" fmla="*/ 27 w 164"/>
                <a:gd name="T13" fmla="*/ 76 h 92"/>
                <a:gd name="T14" fmla="*/ 3 w 164"/>
                <a:gd name="T15" fmla="*/ 92 h 92"/>
                <a:gd name="T16" fmla="*/ 0 w 164"/>
                <a:gd name="T17" fmla="*/ 88 h 92"/>
                <a:gd name="T18" fmla="*/ 24 w 164"/>
                <a:gd name="T19" fmla="*/ 71 h 92"/>
                <a:gd name="T20" fmla="*/ 36 w 164"/>
                <a:gd name="T21" fmla="*/ 63 h 92"/>
                <a:gd name="T22" fmla="*/ 49 w 164"/>
                <a:gd name="T23" fmla="*/ 56 h 92"/>
                <a:gd name="T24" fmla="*/ 79 w 164"/>
                <a:gd name="T25" fmla="*/ 39 h 92"/>
                <a:gd name="T26" fmla="*/ 109 w 164"/>
                <a:gd name="T27" fmla="*/ 24 h 92"/>
                <a:gd name="T28" fmla="*/ 136 w 164"/>
                <a:gd name="T29" fmla="*/ 12 h 92"/>
                <a:gd name="T30" fmla="*/ 162 w 164"/>
                <a:gd name="T31" fmla="*/ 0 h 92"/>
                <a:gd name="T32" fmla="*/ 164 w 164"/>
                <a:gd name="T33" fmla="*/ 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92">
                  <a:moveTo>
                    <a:pt x="164" y="5"/>
                  </a:moveTo>
                  <a:cubicBezTo>
                    <a:pt x="164" y="5"/>
                    <a:pt x="153" y="10"/>
                    <a:pt x="138" y="17"/>
                  </a:cubicBezTo>
                  <a:cubicBezTo>
                    <a:pt x="130" y="20"/>
                    <a:pt x="121" y="24"/>
                    <a:pt x="111" y="29"/>
                  </a:cubicBezTo>
                  <a:cubicBezTo>
                    <a:pt x="101" y="34"/>
                    <a:pt x="91" y="39"/>
                    <a:pt x="81" y="44"/>
                  </a:cubicBezTo>
                  <a:cubicBezTo>
                    <a:pt x="71" y="49"/>
                    <a:pt x="61" y="55"/>
                    <a:pt x="52" y="60"/>
                  </a:cubicBezTo>
                  <a:cubicBezTo>
                    <a:pt x="47" y="63"/>
                    <a:pt x="43" y="66"/>
                    <a:pt x="38" y="68"/>
                  </a:cubicBezTo>
                  <a:cubicBezTo>
                    <a:pt x="34" y="70"/>
                    <a:pt x="30" y="73"/>
                    <a:pt x="27" y="76"/>
                  </a:cubicBezTo>
                  <a:cubicBezTo>
                    <a:pt x="13" y="85"/>
                    <a:pt x="3" y="92"/>
                    <a:pt x="3" y="92"/>
                  </a:cubicBezTo>
                  <a:lnTo>
                    <a:pt x="0" y="88"/>
                  </a:lnTo>
                  <a:cubicBezTo>
                    <a:pt x="0" y="88"/>
                    <a:pt x="10" y="81"/>
                    <a:pt x="24" y="71"/>
                  </a:cubicBezTo>
                  <a:cubicBezTo>
                    <a:pt x="28" y="69"/>
                    <a:pt x="31" y="66"/>
                    <a:pt x="36" y="63"/>
                  </a:cubicBezTo>
                  <a:cubicBezTo>
                    <a:pt x="40" y="61"/>
                    <a:pt x="44" y="58"/>
                    <a:pt x="49" y="56"/>
                  </a:cubicBezTo>
                  <a:cubicBezTo>
                    <a:pt x="58" y="50"/>
                    <a:pt x="68" y="44"/>
                    <a:pt x="79" y="39"/>
                  </a:cubicBezTo>
                  <a:cubicBezTo>
                    <a:pt x="89" y="34"/>
                    <a:pt x="99" y="29"/>
                    <a:pt x="109" y="24"/>
                  </a:cubicBezTo>
                  <a:cubicBezTo>
                    <a:pt x="119" y="19"/>
                    <a:pt x="128" y="16"/>
                    <a:pt x="136" y="12"/>
                  </a:cubicBezTo>
                  <a:cubicBezTo>
                    <a:pt x="151" y="5"/>
                    <a:pt x="162" y="0"/>
                    <a:pt x="162" y="0"/>
                  </a:cubicBezTo>
                  <a:lnTo>
                    <a:pt x="164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6" name="Freeform 95">
              <a:extLst>
                <a:ext uri="{FF2B5EF4-FFF2-40B4-BE49-F238E27FC236}">
                  <a16:creationId xmlns:a16="http://schemas.microsoft.com/office/drawing/2014/main" id="{F76F2B6D-D562-480B-A15B-77B29EA7D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9625" y="3335338"/>
              <a:ext cx="152400" cy="68263"/>
            </a:xfrm>
            <a:custGeom>
              <a:avLst/>
              <a:gdLst>
                <a:gd name="T0" fmla="*/ 3 w 168"/>
                <a:gd name="T1" fmla="*/ 0 h 83"/>
                <a:gd name="T2" fmla="*/ 27 w 168"/>
                <a:gd name="T3" fmla="*/ 16 h 83"/>
                <a:gd name="T4" fmla="*/ 52 w 168"/>
                <a:gd name="T5" fmla="*/ 30 h 83"/>
                <a:gd name="T6" fmla="*/ 66 w 168"/>
                <a:gd name="T7" fmla="*/ 38 h 83"/>
                <a:gd name="T8" fmla="*/ 82 w 168"/>
                <a:gd name="T9" fmla="*/ 45 h 83"/>
                <a:gd name="T10" fmla="*/ 113 w 168"/>
                <a:gd name="T11" fmla="*/ 58 h 83"/>
                <a:gd name="T12" fmla="*/ 141 w 168"/>
                <a:gd name="T13" fmla="*/ 68 h 83"/>
                <a:gd name="T14" fmla="*/ 168 w 168"/>
                <a:gd name="T15" fmla="*/ 77 h 83"/>
                <a:gd name="T16" fmla="*/ 166 w 168"/>
                <a:gd name="T17" fmla="*/ 83 h 83"/>
                <a:gd name="T18" fmla="*/ 139 w 168"/>
                <a:gd name="T19" fmla="*/ 73 h 83"/>
                <a:gd name="T20" fmla="*/ 111 w 168"/>
                <a:gd name="T21" fmla="*/ 63 h 83"/>
                <a:gd name="T22" fmla="*/ 80 w 168"/>
                <a:gd name="T23" fmla="*/ 50 h 83"/>
                <a:gd name="T24" fmla="*/ 64 w 168"/>
                <a:gd name="T25" fmla="*/ 43 h 83"/>
                <a:gd name="T26" fmla="*/ 49 w 168"/>
                <a:gd name="T27" fmla="*/ 35 h 83"/>
                <a:gd name="T28" fmla="*/ 23 w 168"/>
                <a:gd name="T29" fmla="*/ 21 h 83"/>
                <a:gd name="T30" fmla="*/ 0 w 168"/>
                <a:gd name="T31" fmla="*/ 5 h 83"/>
                <a:gd name="T32" fmla="*/ 3 w 168"/>
                <a:gd name="T3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8" h="83">
                  <a:moveTo>
                    <a:pt x="3" y="0"/>
                  </a:moveTo>
                  <a:cubicBezTo>
                    <a:pt x="3" y="0"/>
                    <a:pt x="12" y="7"/>
                    <a:pt x="27" y="16"/>
                  </a:cubicBezTo>
                  <a:cubicBezTo>
                    <a:pt x="34" y="21"/>
                    <a:pt x="43" y="25"/>
                    <a:pt x="52" y="30"/>
                  </a:cubicBezTo>
                  <a:cubicBezTo>
                    <a:pt x="57" y="33"/>
                    <a:pt x="61" y="36"/>
                    <a:pt x="66" y="38"/>
                  </a:cubicBezTo>
                  <a:cubicBezTo>
                    <a:pt x="72" y="40"/>
                    <a:pt x="77" y="43"/>
                    <a:pt x="82" y="45"/>
                  </a:cubicBezTo>
                  <a:cubicBezTo>
                    <a:pt x="93" y="49"/>
                    <a:pt x="103" y="54"/>
                    <a:pt x="113" y="58"/>
                  </a:cubicBezTo>
                  <a:cubicBezTo>
                    <a:pt x="123" y="61"/>
                    <a:pt x="133" y="65"/>
                    <a:pt x="141" y="68"/>
                  </a:cubicBezTo>
                  <a:cubicBezTo>
                    <a:pt x="157" y="73"/>
                    <a:pt x="168" y="77"/>
                    <a:pt x="168" y="77"/>
                  </a:cubicBezTo>
                  <a:lnTo>
                    <a:pt x="166" y="83"/>
                  </a:lnTo>
                  <a:cubicBezTo>
                    <a:pt x="166" y="83"/>
                    <a:pt x="155" y="79"/>
                    <a:pt x="139" y="73"/>
                  </a:cubicBezTo>
                  <a:cubicBezTo>
                    <a:pt x="131" y="70"/>
                    <a:pt x="121" y="67"/>
                    <a:pt x="111" y="63"/>
                  </a:cubicBezTo>
                  <a:cubicBezTo>
                    <a:pt x="101" y="59"/>
                    <a:pt x="90" y="55"/>
                    <a:pt x="80" y="50"/>
                  </a:cubicBezTo>
                  <a:cubicBezTo>
                    <a:pt x="74" y="48"/>
                    <a:pt x="69" y="46"/>
                    <a:pt x="64" y="43"/>
                  </a:cubicBezTo>
                  <a:cubicBezTo>
                    <a:pt x="59" y="41"/>
                    <a:pt x="54" y="38"/>
                    <a:pt x="49" y="35"/>
                  </a:cubicBezTo>
                  <a:cubicBezTo>
                    <a:pt x="40" y="30"/>
                    <a:pt x="30" y="26"/>
                    <a:pt x="23" y="21"/>
                  </a:cubicBezTo>
                  <a:cubicBezTo>
                    <a:pt x="9" y="11"/>
                    <a:pt x="0" y="5"/>
                    <a:pt x="0" y="5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7" name="Freeform 96">
              <a:extLst>
                <a:ext uri="{FF2B5EF4-FFF2-40B4-BE49-F238E27FC236}">
                  <a16:creationId xmlns:a16="http://schemas.microsoft.com/office/drawing/2014/main" id="{B021B7DB-84BE-4DF1-9BF9-96DB417B2B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0775" y="3436938"/>
              <a:ext cx="165100" cy="39688"/>
            </a:xfrm>
            <a:custGeom>
              <a:avLst/>
              <a:gdLst>
                <a:gd name="T0" fmla="*/ 1 w 180"/>
                <a:gd name="T1" fmla="*/ 0 h 47"/>
                <a:gd name="T2" fmla="*/ 180 w 180"/>
                <a:gd name="T3" fmla="*/ 41 h 47"/>
                <a:gd name="T4" fmla="*/ 179 w 180"/>
                <a:gd name="T5" fmla="*/ 47 h 47"/>
                <a:gd name="T6" fmla="*/ 0 w 180"/>
                <a:gd name="T7" fmla="*/ 6 h 47"/>
                <a:gd name="T8" fmla="*/ 1 w 180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47">
                  <a:moveTo>
                    <a:pt x="1" y="0"/>
                  </a:moveTo>
                  <a:lnTo>
                    <a:pt x="180" y="41"/>
                  </a:lnTo>
                  <a:lnTo>
                    <a:pt x="179" y="47"/>
                  </a:lnTo>
                  <a:lnTo>
                    <a:pt x="0" y="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8" name="Freeform 97">
              <a:extLst>
                <a:ext uri="{FF2B5EF4-FFF2-40B4-BE49-F238E27FC236}">
                  <a16:creationId xmlns:a16="http://schemas.microsoft.com/office/drawing/2014/main" id="{EFC9B68B-C60B-412E-9D64-58E41A554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7800" y="3502025"/>
              <a:ext cx="163513" cy="34925"/>
            </a:xfrm>
            <a:custGeom>
              <a:avLst/>
              <a:gdLst>
                <a:gd name="T0" fmla="*/ 2 w 181"/>
                <a:gd name="T1" fmla="*/ 0 h 43"/>
                <a:gd name="T2" fmla="*/ 181 w 181"/>
                <a:gd name="T3" fmla="*/ 36 h 43"/>
                <a:gd name="T4" fmla="*/ 180 w 181"/>
                <a:gd name="T5" fmla="*/ 43 h 43"/>
                <a:gd name="T6" fmla="*/ 0 w 181"/>
                <a:gd name="T7" fmla="*/ 7 h 43"/>
                <a:gd name="T8" fmla="*/ 2 w 181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43">
                  <a:moveTo>
                    <a:pt x="2" y="0"/>
                  </a:moveTo>
                  <a:lnTo>
                    <a:pt x="181" y="36"/>
                  </a:lnTo>
                  <a:lnTo>
                    <a:pt x="180" y="43"/>
                  </a:lnTo>
                  <a:lnTo>
                    <a:pt x="0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a16="http://schemas.microsoft.com/office/drawing/2014/main" id="{6A9623E4-3AC6-4CC0-88F2-F59ECC2C3B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4825" y="3560763"/>
              <a:ext cx="165100" cy="34925"/>
            </a:xfrm>
            <a:custGeom>
              <a:avLst/>
              <a:gdLst>
                <a:gd name="T0" fmla="*/ 1 w 181"/>
                <a:gd name="T1" fmla="*/ 0 h 43"/>
                <a:gd name="T2" fmla="*/ 181 w 181"/>
                <a:gd name="T3" fmla="*/ 36 h 43"/>
                <a:gd name="T4" fmla="*/ 180 w 181"/>
                <a:gd name="T5" fmla="*/ 43 h 43"/>
                <a:gd name="T6" fmla="*/ 0 w 181"/>
                <a:gd name="T7" fmla="*/ 7 h 43"/>
                <a:gd name="T8" fmla="*/ 1 w 181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43">
                  <a:moveTo>
                    <a:pt x="1" y="0"/>
                  </a:moveTo>
                  <a:lnTo>
                    <a:pt x="181" y="36"/>
                  </a:lnTo>
                  <a:lnTo>
                    <a:pt x="180" y="4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0" name="Freeform 99">
              <a:extLst>
                <a:ext uri="{FF2B5EF4-FFF2-40B4-BE49-F238E27FC236}">
                  <a16:creationId xmlns:a16="http://schemas.microsoft.com/office/drawing/2014/main" id="{89F460A7-F2BC-432A-B4F4-09FFD547D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1850" y="3619500"/>
              <a:ext cx="163513" cy="36513"/>
            </a:xfrm>
            <a:custGeom>
              <a:avLst/>
              <a:gdLst>
                <a:gd name="T0" fmla="*/ 2 w 181"/>
                <a:gd name="T1" fmla="*/ 0 h 45"/>
                <a:gd name="T2" fmla="*/ 181 w 181"/>
                <a:gd name="T3" fmla="*/ 37 h 45"/>
                <a:gd name="T4" fmla="*/ 180 w 181"/>
                <a:gd name="T5" fmla="*/ 45 h 45"/>
                <a:gd name="T6" fmla="*/ 0 w 181"/>
                <a:gd name="T7" fmla="*/ 8 h 45"/>
                <a:gd name="T8" fmla="*/ 2 w 181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45">
                  <a:moveTo>
                    <a:pt x="2" y="0"/>
                  </a:moveTo>
                  <a:lnTo>
                    <a:pt x="181" y="37"/>
                  </a:lnTo>
                  <a:lnTo>
                    <a:pt x="180" y="45"/>
                  </a:lnTo>
                  <a:lnTo>
                    <a:pt x="0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1" name="Freeform 100">
              <a:extLst>
                <a:ext uri="{FF2B5EF4-FFF2-40B4-BE49-F238E27FC236}">
                  <a16:creationId xmlns:a16="http://schemas.microsoft.com/office/drawing/2014/main" id="{3783F5A1-80CD-4DD1-9313-068DF3E40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3681413"/>
              <a:ext cx="165100" cy="41275"/>
            </a:xfrm>
            <a:custGeom>
              <a:avLst/>
              <a:gdLst>
                <a:gd name="T0" fmla="*/ 2 w 181"/>
                <a:gd name="T1" fmla="*/ 0 h 50"/>
                <a:gd name="T2" fmla="*/ 181 w 181"/>
                <a:gd name="T3" fmla="*/ 40 h 50"/>
                <a:gd name="T4" fmla="*/ 179 w 181"/>
                <a:gd name="T5" fmla="*/ 50 h 50"/>
                <a:gd name="T6" fmla="*/ 0 w 181"/>
                <a:gd name="T7" fmla="*/ 9 h 50"/>
                <a:gd name="T8" fmla="*/ 2 w 181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50">
                  <a:moveTo>
                    <a:pt x="2" y="0"/>
                  </a:moveTo>
                  <a:lnTo>
                    <a:pt x="181" y="40"/>
                  </a:lnTo>
                  <a:lnTo>
                    <a:pt x="179" y="50"/>
                  </a:lnTo>
                  <a:lnTo>
                    <a:pt x="0" y="9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2" name="Freeform 101">
              <a:extLst>
                <a:ext uri="{FF2B5EF4-FFF2-40B4-BE49-F238E27FC236}">
                  <a16:creationId xmlns:a16="http://schemas.microsoft.com/office/drawing/2014/main" id="{B1B95BC7-3128-4F9B-A2CF-67BCE4BA69D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2725" y="3748088"/>
              <a:ext cx="165100" cy="44450"/>
            </a:xfrm>
            <a:custGeom>
              <a:avLst/>
              <a:gdLst>
                <a:gd name="T0" fmla="*/ 3 w 181"/>
                <a:gd name="T1" fmla="*/ 0 h 55"/>
                <a:gd name="T2" fmla="*/ 181 w 181"/>
                <a:gd name="T3" fmla="*/ 44 h 55"/>
                <a:gd name="T4" fmla="*/ 178 w 181"/>
                <a:gd name="T5" fmla="*/ 55 h 55"/>
                <a:gd name="T6" fmla="*/ 0 w 181"/>
                <a:gd name="T7" fmla="*/ 10 h 55"/>
                <a:gd name="T8" fmla="*/ 3 w 181"/>
                <a:gd name="T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55">
                  <a:moveTo>
                    <a:pt x="3" y="0"/>
                  </a:moveTo>
                  <a:lnTo>
                    <a:pt x="181" y="44"/>
                  </a:lnTo>
                  <a:lnTo>
                    <a:pt x="178" y="55"/>
                  </a:lnTo>
                  <a:lnTo>
                    <a:pt x="0" y="1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3" name="Freeform 102">
              <a:extLst>
                <a:ext uri="{FF2B5EF4-FFF2-40B4-BE49-F238E27FC236}">
                  <a16:creationId xmlns:a16="http://schemas.microsoft.com/office/drawing/2014/main" id="{8EE4831B-4C49-4F50-8610-2EC3C7892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4988" y="3822700"/>
              <a:ext cx="165100" cy="50800"/>
            </a:xfrm>
            <a:custGeom>
              <a:avLst/>
              <a:gdLst>
                <a:gd name="T0" fmla="*/ 3 w 180"/>
                <a:gd name="T1" fmla="*/ 0 h 63"/>
                <a:gd name="T2" fmla="*/ 180 w 180"/>
                <a:gd name="T3" fmla="*/ 50 h 63"/>
                <a:gd name="T4" fmla="*/ 176 w 180"/>
                <a:gd name="T5" fmla="*/ 63 h 63"/>
                <a:gd name="T6" fmla="*/ 0 w 180"/>
                <a:gd name="T7" fmla="*/ 12 h 63"/>
                <a:gd name="T8" fmla="*/ 3 w 180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63">
                  <a:moveTo>
                    <a:pt x="3" y="0"/>
                  </a:moveTo>
                  <a:lnTo>
                    <a:pt x="180" y="50"/>
                  </a:lnTo>
                  <a:lnTo>
                    <a:pt x="176" y="63"/>
                  </a:lnTo>
                  <a:lnTo>
                    <a:pt x="0" y="12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4" name="Freeform 103">
              <a:extLst>
                <a:ext uri="{FF2B5EF4-FFF2-40B4-BE49-F238E27FC236}">
                  <a16:creationId xmlns:a16="http://schemas.microsoft.com/office/drawing/2014/main" id="{64616C5E-82B0-47B5-872F-CCEE6AF5F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5663" y="3906838"/>
              <a:ext cx="161925" cy="58738"/>
            </a:xfrm>
            <a:custGeom>
              <a:avLst/>
              <a:gdLst>
                <a:gd name="T0" fmla="*/ 5 w 179"/>
                <a:gd name="T1" fmla="*/ 0 h 72"/>
                <a:gd name="T2" fmla="*/ 179 w 179"/>
                <a:gd name="T3" fmla="*/ 58 h 72"/>
                <a:gd name="T4" fmla="*/ 174 w 179"/>
                <a:gd name="T5" fmla="*/ 72 h 72"/>
                <a:gd name="T6" fmla="*/ 0 w 179"/>
                <a:gd name="T7" fmla="*/ 13 h 72"/>
                <a:gd name="T8" fmla="*/ 5 w 179"/>
                <a:gd name="T9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" h="72">
                  <a:moveTo>
                    <a:pt x="5" y="0"/>
                  </a:moveTo>
                  <a:lnTo>
                    <a:pt x="179" y="58"/>
                  </a:lnTo>
                  <a:lnTo>
                    <a:pt x="174" y="72"/>
                  </a:lnTo>
                  <a:lnTo>
                    <a:pt x="0" y="1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10216376-9A1A-4355-92F9-835E5473CC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8400" y="4008438"/>
              <a:ext cx="160338" cy="69850"/>
            </a:xfrm>
            <a:custGeom>
              <a:avLst/>
              <a:gdLst>
                <a:gd name="T0" fmla="*/ 6 w 175"/>
                <a:gd name="T1" fmla="*/ 0 h 86"/>
                <a:gd name="T2" fmla="*/ 175 w 175"/>
                <a:gd name="T3" fmla="*/ 72 h 86"/>
                <a:gd name="T4" fmla="*/ 168 w 175"/>
                <a:gd name="T5" fmla="*/ 86 h 86"/>
                <a:gd name="T6" fmla="*/ 0 w 175"/>
                <a:gd name="T7" fmla="*/ 14 h 86"/>
                <a:gd name="T8" fmla="*/ 6 w 175"/>
                <a:gd name="T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" h="86">
                  <a:moveTo>
                    <a:pt x="6" y="0"/>
                  </a:moveTo>
                  <a:lnTo>
                    <a:pt x="175" y="72"/>
                  </a:lnTo>
                  <a:lnTo>
                    <a:pt x="168" y="86"/>
                  </a:lnTo>
                  <a:lnTo>
                    <a:pt x="0" y="1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BDA160A9-09C1-431A-AB76-D4A78E744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0025" y="4133850"/>
              <a:ext cx="150813" cy="92075"/>
            </a:xfrm>
            <a:custGeom>
              <a:avLst/>
              <a:gdLst>
                <a:gd name="T0" fmla="*/ 9 w 166"/>
                <a:gd name="T1" fmla="*/ 0 h 111"/>
                <a:gd name="T2" fmla="*/ 88 w 166"/>
                <a:gd name="T3" fmla="*/ 46 h 111"/>
                <a:gd name="T4" fmla="*/ 142 w 166"/>
                <a:gd name="T5" fmla="*/ 81 h 111"/>
                <a:gd name="T6" fmla="*/ 166 w 166"/>
                <a:gd name="T7" fmla="*/ 96 h 111"/>
                <a:gd name="T8" fmla="*/ 156 w 166"/>
                <a:gd name="T9" fmla="*/ 111 h 111"/>
                <a:gd name="T10" fmla="*/ 132 w 166"/>
                <a:gd name="T11" fmla="*/ 95 h 111"/>
                <a:gd name="T12" fmla="*/ 80 w 166"/>
                <a:gd name="T13" fmla="*/ 61 h 111"/>
                <a:gd name="T14" fmla="*/ 0 w 166"/>
                <a:gd name="T15" fmla="*/ 15 h 111"/>
                <a:gd name="T16" fmla="*/ 9 w 166"/>
                <a:gd name="T1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111">
                  <a:moveTo>
                    <a:pt x="9" y="0"/>
                  </a:moveTo>
                  <a:lnTo>
                    <a:pt x="88" y="46"/>
                  </a:lnTo>
                  <a:cubicBezTo>
                    <a:pt x="108" y="58"/>
                    <a:pt x="127" y="71"/>
                    <a:pt x="142" y="81"/>
                  </a:cubicBezTo>
                  <a:cubicBezTo>
                    <a:pt x="156" y="90"/>
                    <a:pt x="166" y="96"/>
                    <a:pt x="166" y="96"/>
                  </a:cubicBezTo>
                  <a:lnTo>
                    <a:pt x="156" y="111"/>
                  </a:lnTo>
                  <a:cubicBezTo>
                    <a:pt x="156" y="111"/>
                    <a:pt x="146" y="105"/>
                    <a:pt x="132" y="95"/>
                  </a:cubicBezTo>
                  <a:cubicBezTo>
                    <a:pt x="118" y="86"/>
                    <a:pt x="99" y="73"/>
                    <a:pt x="80" y="61"/>
                  </a:cubicBezTo>
                  <a:cubicBezTo>
                    <a:pt x="40" y="38"/>
                    <a:pt x="0" y="15"/>
                    <a:pt x="0" y="15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58BCC2FA-064F-48BC-B895-319FD874815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9900" y="4308475"/>
              <a:ext cx="114300" cy="128588"/>
            </a:xfrm>
            <a:custGeom>
              <a:avLst/>
              <a:gdLst>
                <a:gd name="T0" fmla="*/ 13 w 127"/>
                <a:gd name="T1" fmla="*/ 0 h 156"/>
                <a:gd name="T2" fmla="*/ 33 w 127"/>
                <a:gd name="T3" fmla="*/ 21 h 156"/>
                <a:gd name="T4" fmla="*/ 53 w 127"/>
                <a:gd name="T5" fmla="*/ 43 h 156"/>
                <a:gd name="T6" fmla="*/ 75 w 127"/>
                <a:gd name="T7" fmla="*/ 69 h 156"/>
                <a:gd name="T8" fmla="*/ 85 w 127"/>
                <a:gd name="T9" fmla="*/ 83 h 156"/>
                <a:gd name="T10" fmla="*/ 95 w 127"/>
                <a:gd name="T11" fmla="*/ 97 h 156"/>
                <a:gd name="T12" fmla="*/ 112 w 127"/>
                <a:gd name="T13" fmla="*/ 122 h 156"/>
                <a:gd name="T14" fmla="*/ 127 w 127"/>
                <a:gd name="T15" fmla="*/ 147 h 156"/>
                <a:gd name="T16" fmla="*/ 110 w 127"/>
                <a:gd name="T17" fmla="*/ 156 h 156"/>
                <a:gd name="T18" fmla="*/ 95 w 127"/>
                <a:gd name="T19" fmla="*/ 132 h 156"/>
                <a:gd name="T20" fmla="*/ 80 w 127"/>
                <a:gd name="T21" fmla="*/ 108 h 156"/>
                <a:gd name="T22" fmla="*/ 70 w 127"/>
                <a:gd name="T23" fmla="*/ 95 h 156"/>
                <a:gd name="T24" fmla="*/ 60 w 127"/>
                <a:gd name="T25" fmla="*/ 81 h 156"/>
                <a:gd name="T26" fmla="*/ 39 w 127"/>
                <a:gd name="T27" fmla="*/ 56 h 156"/>
                <a:gd name="T28" fmla="*/ 20 w 127"/>
                <a:gd name="T29" fmla="*/ 34 h 156"/>
                <a:gd name="T30" fmla="*/ 0 w 127"/>
                <a:gd name="T31" fmla="*/ 13 h 156"/>
                <a:gd name="T32" fmla="*/ 13 w 127"/>
                <a:gd name="T33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7" h="156">
                  <a:moveTo>
                    <a:pt x="13" y="0"/>
                  </a:moveTo>
                  <a:cubicBezTo>
                    <a:pt x="13" y="0"/>
                    <a:pt x="21" y="9"/>
                    <a:pt x="33" y="21"/>
                  </a:cubicBezTo>
                  <a:cubicBezTo>
                    <a:pt x="39" y="27"/>
                    <a:pt x="46" y="34"/>
                    <a:pt x="53" y="43"/>
                  </a:cubicBezTo>
                  <a:cubicBezTo>
                    <a:pt x="60" y="51"/>
                    <a:pt x="68" y="60"/>
                    <a:pt x="75" y="69"/>
                  </a:cubicBezTo>
                  <a:cubicBezTo>
                    <a:pt x="79" y="74"/>
                    <a:pt x="82" y="79"/>
                    <a:pt x="85" y="83"/>
                  </a:cubicBezTo>
                  <a:cubicBezTo>
                    <a:pt x="89" y="88"/>
                    <a:pt x="92" y="93"/>
                    <a:pt x="95" y="97"/>
                  </a:cubicBezTo>
                  <a:cubicBezTo>
                    <a:pt x="102" y="106"/>
                    <a:pt x="107" y="114"/>
                    <a:pt x="112" y="122"/>
                  </a:cubicBezTo>
                  <a:cubicBezTo>
                    <a:pt x="121" y="137"/>
                    <a:pt x="127" y="147"/>
                    <a:pt x="127" y="147"/>
                  </a:cubicBezTo>
                  <a:lnTo>
                    <a:pt x="110" y="156"/>
                  </a:lnTo>
                  <a:lnTo>
                    <a:pt x="95" y="132"/>
                  </a:lnTo>
                  <a:cubicBezTo>
                    <a:pt x="91" y="125"/>
                    <a:pt x="86" y="116"/>
                    <a:pt x="80" y="108"/>
                  </a:cubicBezTo>
                  <a:cubicBezTo>
                    <a:pt x="77" y="103"/>
                    <a:pt x="73" y="99"/>
                    <a:pt x="70" y="95"/>
                  </a:cubicBezTo>
                  <a:cubicBezTo>
                    <a:pt x="67" y="90"/>
                    <a:pt x="64" y="85"/>
                    <a:pt x="60" y="81"/>
                  </a:cubicBezTo>
                  <a:cubicBezTo>
                    <a:pt x="53" y="72"/>
                    <a:pt x="46" y="64"/>
                    <a:pt x="39" y="56"/>
                  </a:cubicBezTo>
                  <a:cubicBezTo>
                    <a:pt x="33" y="47"/>
                    <a:pt x="25" y="40"/>
                    <a:pt x="20" y="34"/>
                  </a:cubicBezTo>
                  <a:cubicBezTo>
                    <a:pt x="8" y="21"/>
                    <a:pt x="0" y="13"/>
                    <a:pt x="0" y="13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79B1468D-1FC4-41FE-9D21-9AA726DFEFA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2613" y="4576763"/>
              <a:ext cx="49213" cy="149225"/>
            </a:xfrm>
            <a:custGeom>
              <a:avLst/>
              <a:gdLst>
                <a:gd name="T0" fmla="*/ 54 w 54"/>
                <a:gd name="T1" fmla="*/ 1 h 183"/>
                <a:gd name="T2" fmla="*/ 53 w 54"/>
                <a:gd name="T3" fmla="*/ 29 h 183"/>
                <a:gd name="T4" fmla="*/ 53 w 54"/>
                <a:gd name="T5" fmla="*/ 43 h 183"/>
                <a:gd name="T6" fmla="*/ 51 w 54"/>
                <a:gd name="T7" fmla="*/ 59 h 183"/>
                <a:gd name="T8" fmla="*/ 46 w 54"/>
                <a:gd name="T9" fmla="*/ 94 h 183"/>
                <a:gd name="T10" fmla="*/ 38 w 54"/>
                <a:gd name="T11" fmla="*/ 127 h 183"/>
                <a:gd name="T12" fmla="*/ 33 w 54"/>
                <a:gd name="T13" fmla="*/ 142 h 183"/>
                <a:gd name="T14" fmla="*/ 29 w 54"/>
                <a:gd name="T15" fmla="*/ 156 h 183"/>
                <a:gd name="T16" fmla="*/ 22 w 54"/>
                <a:gd name="T17" fmla="*/ 176 h 183"/>
                <a:gd name="T18" fmla="*/ 19 w 54"/>
                <a:gd name="T19" fmla="*/ 183 h 183"/>
                <a:gd name="T20" fmla="*/ 0 w 54"/>
                <a:gd name="T21" fmla="*/ 175 h 183"/>
                <a:gd name="T22" fmla="*/ 2 w 54"/>
                <a:gd name="T23" fmla="*/ 168 h 183"/>
                <a:gd name="T24" fmla="*/ 9 w 54"/>
                <a:gd name="T25" fmla="*/ 149 h 183"/>
                <a:gd name="T26" fmla="*/ 14 w 54"/>
                <a:gd name="T27" fmla="*/ 136 h 183"/>
                <a:gd name="T28" fmla="*/ 18 w 54"/>
                <a:gd name="T29" fmla="*/ 122 h 183"/>
                <a:gd name="T30" fmla="*/ 26 w 54"/>
                <a:gd name="T31" fmla="*/ 90 h 183"/>
                <a:gd name="T32" fmla="*/ 31 w 54"/>
                <a:gd name="T33" fmla="*/ 58 h 183"/>
                <a:gd name="T34" fmla="*/ 33 w 54"/>
                <a:gd name="T35" fmla="*/ 43 h 183"/>
                <a:gd name="T36" fmla="*/ 33 w 54"/>
                <a:gd name="T37" fmla="*/ 29 h 183"/>
                <a:gd name="T38" fmla="*/ 34 w 54"/>
                <a:gd name="T39" fmla="*/ 0 h 183"/>
                <a:gd name="T40" fmla="*/ 54 w 54"/>
                <a:gd name="T41" fmla="*/ 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4" h="183">
                  <a:moveTo>
                    <a:pt x="54" y="1"/>
                  </a:moveTo>
                  <a:cubicBezTo>
                    <a:pt x="54" y="1"/>
                    <a:pt x="54" y="12"/>
                    <a:pt x="53" y="29"/>
                  </a:cubicBezTo>
                  <a:cubicBezTo>
                    <a:pt x="53" y="34"/>
                    <a:pt x="53" y="38"/>
                    <a:pt x="53" y="43"/>
                  </a:cubicBezTo>
                  <a:cubicBezTo>
                    <a:pt x="52" y="48"/>
                    <a:pt x="52" y="54"/>
                    <a:pt x="51" y="59"/>
                  </a:cubicBezTo>
                  <a:cubicBezTo>
                    <a:pt x="49" y="70"/>
                    <a:pt x="49" y="82"/>
                    <a:pt x="46" y="94"/>
                  </a:cubicBezTo>
                  <a:cubicBezTo>
                    <a:pt x="43" y="105"/>
                    <a:pt x="41" y="117"/>
                    <a:pt x="38" y="127"/>
                  </a:cubicBezTo>
                  <a:cubicBezTo>
                    <a:pt x="37" y="133"/>
                    <a:pt x="35" y="138"/>
                    <a:pt x="33" y="142"/>
                  </a:cubicBezTo>
                  <a:cubicBezTo>
                    <a:pt x="32" y="147"/>
                    <a:pt x="30" y="152"/>
                    <a:pt x="29" y="156"/>
                  </a:cubicBezTo>
                  <a:cubicBezTo>
                    <a:pt x="26" y="164"/>
                    <a:pt x="23" y="171"/>
                    <a:pt x="22" y="176"/>
                  </a:cubicBezTo>
                  <a:cubicBezTo>
                    <a:pt x="20" y="180"/>
                    <a:pt x="19" y="183"/>
                    <a:pt x="19" y="183"/>
                  </a:cubicBezTo>
                  <a:lnTo>
                    <a:pt x="0" y="175"/>
                  </a:lnTo>
                  <a:cubicBezTo>
                    <a:pt x="0" y="175"/>
                    <a:pt x="1" y="173"/>
                    <a:pt x="2" y="168"/>
                  </a:cubicBezTo>
                  <a:cubicBezTo>
                    <a:pt x="4" y="163"/>
                    <a:pt x="6" y="157"/>
                    <a:pt x="9" y="149"/>
                  </a:cubicBezTo>
                  <a:cubicBezTo>
                    <a:pt x="11" y="145"/>
                    <a:pt x="12" y="141"/>
                    <a:pt x="14" y="136"/>
                  </a:cubicBezTo>
                  <a:cubicBezTo>
                    <a:pt x="15" y="131"/>
                    <a:pt x="17" y="127"/>
                    <a:pt x="18" y="122"/>
                  </a:cubicBezTo>
                  <a:cubicBezTo>
                    <a:pt x="21" y="111"/>
                    <a:pt x="23" y="101"/>
                    <a:pt x="26" y="90"/>
                  </a:cubicBezTo>
                  <a:cubicBezTo>
                    <a:pt x="29" y="79"/>
                    <a:pt x="29" y="68"/>
                    <a:pt x="31" y="58"/>
                  </a:cubicBezTo>
                  <a:cubicBezTo>
                    <a:pt x="32" y="52"/>
                    <a:pt x="32" y="48"/>
                    <a:pt x="33" y="43"/>
                  </a:cubicBezTo>
                  <a:cubicBezTo>
                    <a:pt x="33" y="38"/>
                    <a:pt x="33" y="33"/>
                    <a:pt x="33" y="29"/>
                  </a:cubicBezTo>
                  <a:cubicBezTo>
                    <a:pt x="34" y="12"/>
                    <a:pt x="34" y="0"/>
                    <a:pt x="34" y="0"/>
                  </a:cubicBezTo>
                  <a:lnTo>
                    <a:pt x="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439BCEE0-082C-42A8-8CD3-489D8C2FB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39100" y="4852988"/>
              <a:ext cx="106363" cy="136525"/>
            </a:xfrm>
            <a:custGeom>
              <a:avLst/>
              <a:gdLst>
                <a:gd name="T0" fmla="*/ 117 w 117"/>
                <a:gd name="T1" fmla="*/ 11 h 166"/>
                <a:gd name="T2" fmla="*/ 69 w 117"/>
                <a:gd name="T3" fmla="*/ 89 h 166"/>
                <a:gd name="T4" fmla="*/ 18 w 117"/>
                <a:gd name="T5" fmla="*/ 166 h 166"/>
                <a:gd name="T6" fmla="*/ 0 w 117"/>
                <a:gd name="T7" fmla="*/ 153 h 166"/>
                <a:gd name="T8" fmla="*/ 50 w 117"/>
                <a:gd name="T9" fmla="*/ 78 h 166"/>
                <a:gd name="T10" fmla="*/ 98 w 117"/>
                <a:gd name="T11" fmla="*/ 0 h 166"/>
                <a:gd name="T12" fmla="*/ 117 w 117"/>
                <a:gd name="T13" fmla="*/ 11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166">
                  <a:moveTo>
                    <a:pt x="117" y="11"/>
                  </a:moveTo>
                  <a:cubicBezTo>
                    <a:pt x="117" y="11"/>
                    <a:pt x="93" y="50"/>
                    <a:pt x="69" y="89"/>
                  </a:cubicBezTo>
                  <a:cubicBezTo>
                    <a:pt x="43" y="128"/>
                    <a:pt x="18" y="166"/>
                    <a:pt x="18" y="166"/>
                  </a:cubicBezTo>
                  <a:lnTo>
                    <a:pt x="0" y="153"/>
                  </a:lnTo>
                  <a:cubicBezTo>
                    <a:pt x="0" y="153"/>
                    <a:pt x="25" y="116"/>
                    <a:pt x="50" y="78"/>
                  </a:cubicBezTo>
                  <a:cubicBezTo>
                    <a:pt x="74" y="39"/>
                    <a:pt x="98" y="0"/>
                    <a:pt x="98" y="0"/>
                  </a:cubicBezTo>
                  <a:lnTo>
                    <a:pt x="117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23E34472-544C-4B08-9F04-3330A55C2A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2725" y="5099050"/>
              <a:ext cx="122238" cy="130175"/>
            </a:xfrm>
            <a:custGeom>
              <a:avLst/>
              <a:gdLst>
                <a:gd name="T0" fmla="*/ 135 w 135"/>
                <a:gd name="T1" fmla="*/ 15 h 157"/>
                <a:gd name="T2" fmla="*/ 19 w 135"/>
                <a:gd name="T3" fmla="*/ 157 h 157"/>
                <a:gd name="T4" fmla="*/ 0 w 135"/>
                <a:gd name="T5" fmla="*/ 142 h 157"/>
                <a:gd name="T6" fmla="*/ 117 w 135"/>
                <a:gd name="T7" fmla="*/ 0 h 157"/>
                <a:gd name="T8" fmla="*/ 135 w 135"/>
                <a:gd name="T9" fmla="*/ 1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157">
                  <a:moveTo>
                    <a:pt x="135" y="15"/>
                  </a:moveTo>
                  <a:lnTo>
                    <a:pt x="19" y="157"/>
                  </a:lnTo>
                  <a:lnTo>
                    <a:pt x="0" y="142"/>
                  </a:lnTo>
                  <a:lnTo>
                    <a:pt x="117" y="0"/>
                  </a:lnTo>
                  <a:lnTo>
                    <a:pt x="135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6795F9C6-7CFF-4E05-AB97-32C24E1B58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8888" y="5329238"/>
              <a:ext cx="131763" cy="123825"/>
            </a:xfrm>
            <a:custGeom>
              <a:avLst/>
              <a:gdLst>
                <a:gd name="T0" fmla="*/ 144 w 144"/>
                <a:gd name="T1" fmla="*/ 17 h 152"/>
                <a:gd name="T2" fmla="*/ 19 w 144"/>
                <a:gd name="T3" fmla="*/ 152 h 152"/>
                <a:gd name="T4" fmla="*/ 0 w 144"/>
                <a:gd name="T5" fmla="*/ 134 h 152"/>
                <a:gd name="T6" fmla="*/ 126 w 144"/>
                <a:gd name="T7" fmla="*/ 0 h 152"/>
                <a:gd name="T8" fmla="*/ 144 w 144"/>
                <a:gd name="T9" fmla="*/ 1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52">
                  <a:moveTo>
                    <a:pt x="144" y="17"/>
                  </a:moveTo>
                  <a:lnTo>
                    <a:pt x="19" y="152"/>
                  </a:lnTo>
                  <a:lnTo>
                    <a:pt x="0" y="134"/>
                  </a:lnTo>
                  <a:lnTo>
                    <a:pt x="126" y="0"/>
                  </a:lnTo>
                  <a:lnTo>
                    <a:pt x="144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B0DACE33-1DA7-4F09-BA04-29A619099D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3938" y="5546725"/>
              <a:ext cx="136525" cy="122238"/>
            </a:xfrm>
            <a:custGeom>
              <a:avLst/>
              <a:gdLst>
                <a:gd name="T0" fmla="*/ 150 w 150"/>
                <a:gd name="T1" fmla="*/ 19 h 149"/>
                <a:gd name="T2" fmla="*/ 20 w 150"/>
                <a:gd name="T3" fmla="*/ 149 h 149"/>
                <a:gd name="T4" fmla="*/ 0 w 150"/>
                <a:gd name="T5" fmla="*/ 128 h 149"/>
                <a:gd name="T6" fmla="*/ 130 w 150"/>
                <a:gd name="T7" fmla="*/ 0 h 149"/>
                <a:gd name="T8" fmla="*/ 150 w 150"/>
                <a:gd name="T9" fmla="*/ 1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49">
                  <a:moveTo>
                    <a:pt x="150" y="19"/>
                  </a:moveTo>
                  <a:lnTo>
                    <a:pt x="20" y="149"/>
                  </a:lnTo>
                  <a:lnTo>
                    <a:pt x="0" y="128"/>
                  </a:lnTo>
                  <a:lnTo>
                    <a:pt x="130" y="0"/>
                  </a:lnTo>
                  <a:lnTo>
                    <a:pt x="15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CD9CAD21-16C2-45E6-8E30-20DD513534B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1050" y="5754688"/>
              <a:ext cx="139700" cy="120650"/>
            </a:xfrm>
            <a:custGeom>
              <a:avLst/>
              <a:gdLst>
                <a:gd name="T0" fmla="*/ 155 w 155"/>
                <a:gd name="T1" fmla="*/ 22 h 147"/>
                <a:gd name="T2" fmla="*/ 22 w 155"/>
                <a:gd name="T3" fmla="*/ 147 h 147"/>
                <a:gd name="T4" fmla="*/ 0 w 155"/>
                <a:gd name="T5" fmla="*/ 124 h 147"/>
                <a:gd name="T6" fmla="*/ 135 w 155"/>
                <a:gd name="T7" fmla="*/ 0 h 147"/>
                <a:gd name="T8" fmla="*/ 155 w 155"/>
                <a:gd name="T9" fmla="*/ 2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47">
                  <a:moveTo>
                    <a:pt x="155" y="22"/>
                  </a:moveTo>
                  <a:lnTo>
                    <a:pt x="22" y="147"/>
                  </a:lnTo>
                  <a:lnTo>
                    <a:pt x="0" y="124"/>
                  </a:lnTo>
                  <a:lnTo>
                    <a:pt x="135" y="0"/>
                  </a:lnTo>
                  <a:lnTo>
                    <a:pt x="155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E59053B-20B7-4157-8A04-0819EACA8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1813" y="5957888"/>
              <a:ext cx="144463" cy="120650"/>
            </a:xfrm>
            <a:custGeom>
              <a:avLst/>
              <a:gdLst>
                <a:gd name="T0" fmla="*/ 159 w 159"/>
                <a:gd name="T1" fmla="*/ 24 h 147"/>
                <a:gd name="T2" fmla="*/ 23 w 159"/>
                <a:gd name="T3" fmla="*/ 147 h 147"/>
                <a:gd name="T4" fmla="*/ 0 w 159"/>
                <a:gd name="T5" fmla="*/ 121 h 147"/>
                <a:gd name="T6" fmla="*/ 137 w 159"/>
                <a:gd name="T7" fmla="*/ 0 h 147"/>
                <a:gd name="T8" fmla="*/ 159 w 159"/>
                <a:gd name="T9" fmla="*/ 2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147">
                  <a:moveTo>
                    <a:pt x="159" y="24"/>
                  </a:moveTo>
                  <a:lnTo>
                    <a:pt x="23" y="147"/>
                  </a:lnTo>
                  <a:lnTo>
                    <a:pt x="0" y="121"/>
                  </a:lnTo>
                  <a:lnTo>
                    <a:pt x="137" y="0"/>
                  </a:lnTo>
                  <a:lnTo>
                    <a:pt x="159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0BA3D57-A4EA-4969-BE71-E56AC8D404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9400" y="6154738"/>
              <a:ext cx="147638" cy="120650"/>
            </a:xfrm>
            <a:custGeom>
              <a:avLst/>
              <a:gdLst>
                <a:gd name="T0" fmla="*/ 162 w 162"/>
                <a:gd name="T1" fmla="*/ 27 h 147"/>
                <a:gd name="T2" fmla="*/ 24 w 162"/>
                <a:gd name="T3" fmla="*/ 147 h 147"/>
                <a:gd name="T4" fmla="*/ 0 w 162"/>
                <a:gd name="T5" fmla="*/ 119 h 147"/>
                <a:gd name="T6" fmla="*/ 139 w 162"/>
                <a:gd name="T7" fmla="*/ 0 h 147"/>
                <a:gd name="T8" fmla="*/ 162 w 162"/>
                <a:gd name="T9" fmla="*/ 2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147">
                  <a:moveTo>
                    <a:pt x="162" y="27"/>
                  </a:moveTo>
                  <a:lnTo>
                    <a:pt x="24" y="147"/>
                  </a:lnTo>
                  <a:lnTo>
                    <a:pt x="0" y="119"/>
                  </a:lnTo>
                  <a:lnTo>
                    <a:pt x="139" y="0"/>
                  </a:lnTo>
                  <a:lnTo>
                    <a:pt x="162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3F85ADE5-021A-42B4-A69A-BDCC7FC25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2225" y="6348413"/>
              <a:ext cx="150813" cy="120650"/>
            </a:xfrm>
            <a:custGeom>
              <a:avLst/>
              <a:gdLst>
                <a:gd name="T0" fmla="*/ 166 w 166"/>
                <a:gd name="T1" fmla="*/ 30 h 147"/>
                <a:gd name="T2" fmla="*/ 26 w 166"/>
                <a:gd name="T3" fmla="*/ 147 h 147"/>
                <a:gd name="T4" fmla="*/ 0 w 166"/>
                <a:gd name="T5" fmla="*/ 117 h 147"/>
                <a:gd name="T6" fmla="*/ 142 w 166"/>
                <a:gd name="T7" fmla="*/ 0 h 147"/>
                <a:gd name="T8" fmla="*/ 166 w 166"/>
                <a:gd name="T9" fmla="*/ 3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47">
                  <a:moveTo>
                    <a:pt x="166" y="30"/>
                  </a:moveTo>
                  <a:lnTo>
                    <a:pt x="26" y="147"/>
                  </a:lnTo>
                  <a:lnTo>
                    <a:pt x="0" y="117"/>
                  </a:lnTo>
                  <a:lnTo>
                    <a:pt x="142" y="0"/>
                  </a:lnTo>
                  <a:lnTo>
                    <a:pt x="166" y="3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CE96DF0E-5537-46BD-91FD-CF10B9F90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75" y="6538913"/>
              <a:ext cx="153988" cy="122238"/>
            </a:xfrm>
            <a:custGeom>
              <a:avLst/>
              <a:gdLst>
                <a:gd name="T0" fmla="*/ 169 w 169"/>
                <a:gd name="T1" fmla="*/ 32 h 148"/>
                <a:gd name="T2" fmla="*/ 26 w 169"/>
                <a:gd name="T3" fmla="*/ 148 h 148"/>
                <a:gd name="T4" fmla="*/ 0 w 169"/>
                <a:gd name="T5" fmla="*/ 115 h 148"/>
                <a:gd name="T6" fmla="*/ 143 w 169"/>
                <a:gd name="T7" fmla="*/ 0 h 148"/>
                <a:gd name="T8" fmla="*/ 169 w 169"/>
                <a:gd name="T9" fmla="*/ 3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48">
                  <a:moveTo>
                    <a:pt x="169" y="32"/>
                  </a:moveTo>
                  <a:lnTo>
                    <a:pt x="26" y="148"/>
                  </a:lnTo>
                  <a:lnTo>
                    <a:pt x="0" y="115"/>
                  </a:lnTo>
                  <a:lnTo>
                    <a:pt x="143" y="0"/>
                  </a:lnTo>
                  <a:lnTo>
                    <a:pt x="169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819B5F0F-1C11-40B8-A1F7-9929A5072B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9938" y="6726238"/>
              <a:ext cx="155575" cy="120650"/>
            </a:xfrm>
            <a:custGeom>
              <a:avLst/>
              <a:gdLst>
                <a:gd name="T0" fmla="*/ 172 w 172"/>
                <a:gd name="T1" fmla="*/ 35 h 148"/>
                <a:gd name="T2" fmla="*/ 28 w 172"/>
                <a:gd name="T3" fmla="*/ 148 h 148"/>
                <a:gd name="T4" fmla="*/ 0 w 172"/>
                <a:gd name="T5" fmla="*/ 113 h 148"/>
                <a:gd name="T6" fmla="*/ 145 w 172"/>
                <a:gd name="T7" fmla="*/ 0 h 148"/>
                <a:gd name="T8" fmla="*/ 172 w 172"/>
                <a:gd name="T9" fmla="*/ 3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48">
                  <a:moveTo>
                    <a:pt x="172" y="35"/>
                  </a:moveTo>
                  <a:lnTo>
                    <a:pt x="28" y="148"/>
                  </a:lnTo>
                  <a:lnTo>
                    <a:pt x="0" y="113"/>
                  </a:lnTo>
                  <a:lnTo>
                    <a:pt x="145" y="0"/>
                  </a:lnTo>
                  <a:lnTo>
                    <a:pt x="172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00064C4-94F7-4846-B70B-77145D28F302}"/>
              </a:ext>
            </a:extLst>
          </p:cNvPr>
          <p:cNvGrpSpPr/>
          <p:nvPr/>
        </p:nvGrpSpPr>
        <p:grpSpPr>
          <a:xfrm>
            <a:off x="7082739" y="4304018"/>
            <a:ext cx="1519781" cy="2673235"/>
            <a:chOff x="838200" y="1400230"/>
            <a:chExt cx="2834640" cy="4986023"/>
          </a:xfrm>
        </p:grpSpPr>
        <p:sp>
          <p:nvSpPr>
            <p:cNvPr id="82" name="Rectangle: Rounded Corners 97">
              <a:extLst>
                <a:ext uri="{FF2B5EF4-FFF2-40B4-BE49-F238E27FC236}">
                  <a16:creationId xmlns:a16="http://schemas.microsoft.com/office/drawing/2014/main" id="{C27BBFCE-8E21-47E1-800B-54DE13FD9273}"/>
                </a:ext>
              </a:extLst>
            </p:cNvPr>
            <p:cNvSpPr/>
            <p:nvPr/>
          </p:nvSpPr>
          <p:spPr>
            <a:xfrm>
              <a:off x="838200" y="3835077"/>
              <a:ext cx="2834640" cy="2551176"/>
            </a:xfrm>
            <a:prstGeom prst="roundRect">
              <a:avLst>
                <a:gd name="adj" fmla="val 8702"/>
              </a:avLst>
            </a:prstGeom>
            <a:gradFill flip="none" rotWithShape="1">
              <a:gsLst>
                <a:gs pos="42000">
                  <a:srgbClr val="FF7711"/>
                </a:gs>
                <a:gs pos="8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</a:gsLst>
              <a:lin ang="6600000" scaled="0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isometricOffAxis1Top">
                <a:rot lat="19308370" lon="17994607" rev="3982837"/>
              </a:camera>
              <a:lightRig rig="soft" dir="t"/>
            </a:scene3d>
            <a:sp3d extrusionH="152400" prstMaterial="matte">
              <a:bevelT w="57150" h="44450"/>
              <a:bevelB w="0" h="0"/>
            </a:sp3d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kern="0">
                <a:solidFill>
                  <a:prstClr val="white"/>
                </a:solidFill>
                <a:ea typeface="宋体"/>
              </a:endParaRPr>
            </a:p>
          </p:txBody>
        </p:sp>
        <p:sp>
          <p:nvSpPr>
            <p:cNvPr id="83" name="Freeform: Shape 98">
              <a:extLst>
                <a:ext uri="{FF2B5EF4-FFF2-40B4-BE49-F238E27FC236}">
                  <a16:creationId xmlns:a16="http://schemas.microsoft.com/office/drawing/2014/main" id="{1D5E4574-509A-455C-BECA-F5E4CA3404F4}"/>
                </a:ext>
              </a:extLst>
            </p:cNvPr>
            <p:cNvSpPr/>
            <p:nvPr/>
          </p:nvSpPr>
          <p:spPr>
            <a:xfrm>
              <a:off x="984636" y="1400230"/>
              <a:ext cx="2587154" cy="4105088"/>
            </a:xfrm>
            <a:custGeom>
              <a:avLst/>
              <a:gdLst>
                <a:gd name="connsiteX0" fmla="*/ 1327010 w 2587154"/>
                <a:gd name="connsiteY0" fmla="*/ 1244 h 4105088"/>
                <a:gd name="connsiteX1" fmla="*/ 1534927 w 2587154"/>
                <a:gd name="connsiteY1" fmla="*/ 99394 h 4105088"/>
                <a:gd name="connsiteX2" fmla="*/ 2580699 w 2587154"/>
                <a:gd name="connsiteY2" fmla="*/ 3553705 h 4105088"/>
                <a:gd name="connsiteX3" fmla="*/ 2587154 w 2587154"/>
                <a:gd name="connsiteY3" fmla="*/ 3579715 h 4105088"/>
                <a:gd name="connsiteX4" fmla="*/ 1293577 w 2587154"/>
                <a:gd name="connsiteY4" fmla="*/ 4105088 h 4105088"/>
                <a:gd name="connsiteX5" fmla="*/ 0 w 2587154"/>
                <a:gd name="connsiteY5" fmla="*/ 3579715 h 4105088"/>
                <a:gd name="connsiteX6" fmla="*/ 1049578 w 2587154"/>
                <a:gd name="connsiteY6" fmla="*/ 99394 h 4105088"/>
                <a:gd name="connsiteX7" fmla="*/ 1327010 w 2587154"/>
                <a:gd name="connsiteY7" fmla="*/ 1244 h 4105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87154" h="4105088">
                  <a:moveTo>
                    <a:pt x="1327010" y="1244"/>
                  </a:moveTo>
                  <a:cubicBezTo>
                    <a:pt x="1399771" y="7264"/>
                    <a:pt x="1474259" y="35740"/>
                    <a:pt x="1534927" y="99394"/>
                  </a:cubicBezTo>
                  <a:cubicBezTo>
                    <a:pt x="1531029" y="94406"/>
                    <a:pt x="2405328" y="2973651"/>
                    <a:pt x="2580699" y="3553705"/>
                  </a:cubicBezTo>
                  <a:cubicBezTo>
                    <a:pt x="2586606" y="3561925"/>
                    <a:pt x="2587154" y="3570795"/>
                    <a:pt x="2587154" y="3579715"/>
                  </a:cubicBezTo>
                  <a:cubicBezTo>
                    <a:pt x="2587154" y="3869870"/>
                    <a:pt x="2008000" y="4105088"/>
                    <a:pt x="1293577" y="4105088"/>
                  </a:cubicBezTo>
                  <a:cubicBezTo>
                    <a:pt x="579154" y="4105088"/>
                    <a:pt x="0" y="3869870"/>
                    <a:pt x="0" y="3579715"/>
                  </a:cubicBezTo>
                  <a:lnTo>
                    <a:pt x="1049578" y="99394"/>
                  </a:lnTo>
                  <a:cubicBezTo>
                    <a:pt x="1089272" y="43557"/>
                    <a:pt x="1205742" y="-8790"/>
                    <a:pt x="1327010" y="1244"/>
                  </a:cubicBezTo>
                  <a:close/>
                </a:path>
              </a:pathLst>
            </a:custGeom>
            <a:gradFill flip="none" rotWithShape="1">
              <a:gsLst>
                <a:gs pos="70000">
                  <a:srgbClr val="FF810E"/>
                </a:gs>
                <a:gs pos="31000">
                  <a:srgbClr val="FF7711"/>
                </a:gs>
                <a:gs pos="53000">
                  <a:srgbClr val="FFB001"/>
                </a:gs>
                <a:gs pos="89000">
                  <a:srgbClr val="D74E05"/>
                </a:gs>
                <a:gs pos="0">
                  <a:srgbClr val="C73E01"/>
                </a:gs>
              </a:gsLst>
              <a:lin ang="11100000" scaled="0"/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84" name="Freeform: Shape 99">
              <a:extLst>
                <a:ext uri="{FF2B5EF4-FFF2-40B4-BE49-F238E27FC236}">
                  <a16:creationId xmlns:a16="http://schemas.microsoft.com/office/drawing/2014/main" id="{C01BD888-C57F-4D67-8E0A-D0D5CA2D59C0}"/>
                </a:ext>
              </a:extLst>
            </p:cNvPr>
            <p:cNvSpPr/>
            <p:nvPr/>
          </p:nvSpPr>
          <p:spPr>
            <a:xfrm>
              <a:off x="1566610" y="2318111"/>
              <a:ext cx="1421727" cy="835168"/>
            </a:xfrm>
            <a:custGeom>
              <a:avLst/>
              <a:gdLst>
                <a:gd name="connsiteX0" fmla="*/ 220769 w 1421727"/>
                <a:gd name="connsiteY0" fmla="*/ 0 h 835168"/>
                <a:gd name="connsiteX1" fmla="*/ 269287 w 1421727"/>
                <a:gd name="connsiteY1" fmla="*/ 14659 h 835168"/>
                <a:gd name="connsiteX2" fmla="*/ 711602 w 1421727"/>
                <a:gd name="connsiteY2" fmla="*/ 69862 h 835168"/>
                <a:gd name="connsiteX3" fmla="*/ 1153917 w 1421727"/>
                <a:gd name="connsiteY3" fmla="*/ 14659 h 835168"/>
                <a:gd name="connsiteX4" fmla="*/ 1199972 w 1421727"/>
                <a:gd name="connsiteY4" fmla="*/ 744 h 835168"/>
                <a:gd name="connsiteX5" fmla="*/ 1235888 w 1421727"/>
                <a:gd name="connsiteY5" fmla="*/ 119343 h 835168"/>
                <a:gd name="connsiteX6" fmla="*/ 1408613 w 1421727"/>
                <a:gd name="connsiteY6" fmla="*/ 689278 h 835168"/>
                <a:gd name="connsiteX7" fmla="*/ 1421727 w 1421727"/>
                <a:gd name="connsiteY7" fmla="*/ 732530 h 835168"/>
                <a:gd name="connsiteX8" fmla="*/ 1381497 w 1421727"/>
                <a:gd name="connsiteY8" fmla="*/ 745558 h 835168"/>
                <a:gd name="connsiteX9" fmla="*/ 711603 w 1421727"/>
                <a:gd name="connsiteY9" fmla="*/ 835168 h 835168"/>
                <a:gd name="connsiteX10" fmla="*/ 41709 w 1421727"/>
                <a:gd name="connsiteY10" fmla="*/ 745558 h 835168"/>
                <a:gd name="connsiteX11" fmla="*/ 0 w 1421727"/>
                <a:gd name="connsiteY11" fmla="*/ 732051 h 835168"/>
                <a:gd name="connsiteX12" fmla="*/ 220769 w 1421727"/>
                <a:gd name="connsiteY12" fmla="*/ 0 h 835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21727" h="835168">
                  <a:moveTo>
                    <a:pt x="220769" y="0"/>
                  </a:moveTo>
                  <a:lnTo>
                    <a:pt x="269287" y="14659"/>
                  </a:lnTo>
                  <a:cubicBezTo>
                    <a:pt x="409014" y="50535"/>
                    <a:pt x="557574" y="69862"/>
                    <a:pt x="711602" y="69862"/>
                  </a:cubicBezTo>
                  <a:cubicBezTo>
                    <a:pt x="865630" y="69862"/>
                    <a:pt x="1014190" y="50535"/>
                    <a:pt x="1153917" y="14659"/>
                  </a:cubicBezTo>
                  <a:lnTo>
                    <a:pt x="1199972" y="744"/>
                  </a:lnTo>
                  <a:lnTo>
                    <a:pt x="1235888" y="119343"/>
                  </a:lnTo>
                  <a:cubicBezTo>
                    <a:pt x="1290009" y="298001"/>
                    <a:pt x="1348611" y="491354"/>
                    <a:pt x="1408613" y="689278"/>
                  </a:cubicBezTo>
                  <a:lnTo>
                    <a:pt x="1421727" y="732530"/>
                  </a:lnTo>
                  <a:lnTo>
                    <a:pt x="1381497" y="745558"/>
                  </a:lnTo>
                  <a:cubicBezTo>
                    <a:pt x="1169878" y="803795"/>
                    <a:pt x="944881" y="835168"/>
                    <a:pt x="711603" y="835168"/>
                  </a:cubicBezTo>
                  <a:cubicBezTo>
                    <a:pt x="478325" y="835168"/>
                    <a:pt x="253329" y="803795"/>
                    <a:pt x="41709" y="745558"/>
                  </a:cubicBezTo>
                  <a:lnTo>
                    <a:pt x="0" y="732051"/>
                  </a:lnTo>
                  <a:lnTo>
                    <a:pt x="220769" y="0"/>
                  </a:lnTo>
                  <a:close/>
                </a:path>
              </a:pathLst>
            </a:custGeom>
            <a:gradFill flip="none" rotWithShape="1">
              <a:gsLst>
                <a:gs pos="98000">
                  <a:sysClr val="window" lastClr="FFFFFF">
                    <a:lumMod val="65000"/>
                  </a:sysClr>
                </a:gs>
                <a:gs pos="0">
                  <a:sysClr val="window" lastClr="FFFFFF">
                    <a:lumMod val="65000"/>
                  </a:sysClr>
                </a:gs>
                <a:gs pos="55000">
                  <a:sysClr val="window" lastClr="FFFFFF"/>
                </a:gs>
              </a:gsLst>
              <a:lin ang="11100000" scaled="0"/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kern="0">
                <a:solidFill>
                  <a:prstClr val="white"/>
                </a:solidFill>
                <a:ea typeface="宋体"/>
              </a:endParaRPr>
            </a:p>
          </p:txBody>
        </p:sp>
        <p:sp>
          <p:nvSpPr>
            <p:cNvPr id="85" name="Freeform: Shape 100">
              <a:extLst>
                <a:ext uri="{FF2B5EF4-FFF2-40B4-BE49-F238E27FC236}">
                  <a16:creationId xmlns:a16="http://schemas.microsoft.com/office/drawing/2014/main" id="{FE73AE9A-031E-4DC2-9BB2-7E0CC5D7887D}"/>
                </a:ext>
              </a:extLst>
            </p:cNvPr>
            <p:cNvSpPr/>
            <p:nvPr/>
          </p:nvSpPr>
          <p:spPr>
            <a:xfrm>
              <a:off x="1142781" y="3730844"/>
              <a:ext cx="2276998" cy="900252"/>
            </a:xfrm>
            <a:custGeom>
              <a:avLst/>
              <a:gdLst>
                <a:gd name="connsiteX0" fmla="*/ 218553 w 2276998"/>
                <a:gd name="connsiteY0" fmla="*/ 0 h 900252"/>
                <a:gd name="connsiteX1" fmla="*/ 354010 w 2276998"/>
                <a:gd name="connsiteY1" fmla="*/ 38453 h 900252"/>
                <a:gd name="connsiteX2" fmla="*/ 1165066 w 2276998"/>
                <a:gd name="connsiteY2" fmla="*/ 134946 h 900252"/>
                <a:gd name="connsiteX3" fmla="*/ 1976122 w 2276998"/>
                <a:gd name="connsiteY3" fmla="*/ 38453 h 900252"/>
                <a:gd name="connsiteX4" fmla="*/ 2056548 w 2276998"/>
                <a:gd name="connsiteY4" fmla="*/ 15622 h 900252"/>
                <a:gd name="connsiteX5" fmla="*/ 2101510 w 2276998"/>
                <a:gd name="connsiteY5" fmla="*/ 163885 h 900252"/>
                <a:gd name="connsiteX6" fmla="*/ 2260589 w 2276998"/>
                <a:gd name="connsiteY6" fmla="*/ 688486 h 900252"/>
                <a:gd name="connsiteX7" fmla="*/ 2276998 w 2276998"/>
                <a:gd name="connsiteY7" fmla="*/ 742611 h 900252"/>
                <a:gd name="connsiteX8" fmla="*/ 2274013 w 2276998"/>
                <a:gd name="connsiteY8" fmla="*/ 743617 h 900252"/>
                <a:gd name="connsiteX9" fmla="*/ 1165066 w 2276998"/>
                <a:gd name="connsiteY9" fmla="*/ 900252 h 900252"/>
                <a:gd name="connsiteX10" fmla="*/ 56119 w 2276998"/>
                <a:gd name="connsiteY10" fmla="*/ 743617 h 900252"/>
                <a:gd name="connsiteX11" fmla="*/ 0 w 2276998"/>
                <a:gd name="connsiteY11" fmla="*/ 724704 h 900252"/>
                <a:gd name="connsiteX12" fmla="*/ 218553 w 2276998"/>
                <a:gd name="connsiteY12" fmla="*/ 0 h 900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76998" h="900252">
                  <a:moveTo>
                    <a:pt x="218553" y="0"/>
                  </a:moveTo>
                  <a:lnTo>
                    <a:pt x="354010" y="38453"/>
                  </a:lnTo>
                  <a:cubicBezTo>
                    <a:pt x="603297" y="100587"/>
                    <a:pt x="877372" y="134946"/>
                    <a:pt x="1165066" y="134946"/>
                  </a:cubicBezTo>
                  <a:cubicBezTo>
                    <a:pt x="1452760" y="134946"/>
                    <a:pt x="1726836" y="100587"/>
                    <a:pt x="1976122" y="38453"/>
                  </a:cubicBezTo>
                  <a:lnTo>
                    <a:pt x="2056548" y="15622"/>
                  </a:lnTo>
                  <a:lnTo>
                    <a:pt x="2101510" y="163885"/>
                  </a:lnTo>
                  <a:cubicBezTo>
                    <a:pt x="2158783" y="352742"/>
                    <a:pt x="2212836" y="530984"/>
                    <a:pt x="2260589" y="688486"/>
                  </a:cubicBezTo>
                  <a:lnTo>
                    <a:pt x="2276998" y="742611"/>
                  </a:lnTo>
                  <a:lnTo>
                    <a:pt x="2274013" y="743617"/>
                  </a:lnTo>
                  <a:cubicBezTo>
                    <a:pt x="1933167" y="844478"/>
                    <a:pt x="1558427" y="900252"/>
                    <a:pt x="1165066" y="900252"/>
                  </a:cubicBezTo>
                  <a:cubicBezTo>
                    <a:pt x="771706" y="900252"/>
                    <a:pt x="396965" y="844478"/>
                    <a:pt x="56119" y="743617"/>
                  </a:cubicBezTo>
                  <a:lnTo>
                    <a:pt x="0" y="724704"/>
                  </a:lnTo>
                  <a:lnTo>
                    <a:pt x="218553" y="0"/>
                  </a:lnTo>
                  <a:close/>
                </a:path>
              </a:pathLst>
            </a:custGeom>
            <a:gradFill flip="none" rotWithShape="1">
              <a:gsLst>
                <a:gs pos="98000">
                  <a:sysClr val="window" lastClr="FFFFFF">
                    <a:lumMod val="65000"/>
                  </a:sysClr>
                </a:gs>
                <a:gs pos="0">
                  <a:sysClr val="window" lastClr="FFFFFF">
                    <a:lumMod val="65000"/>
                  </a:sysClr>
                </a:gs>
                <a:gs pos="55000">
                  <a:sysClr val="window" lastClr="FFFFFF"/>
                </a:gs>
              </a:gsLst>
              <a:lin ang="11100000" scaled="0"/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kern="0">
                <a:solidFill>
                  <a:prstClr val="white"/>
                </a:solidFill>
                <a:ea typeface="宋体"/>
              </a:endParaRPr>
            </a:p>
          </p:txBody>
        </p:sp>
      </p:grpSp>
      <p:sp>
        <p:nvSpPr>
          <p:cNvPr id="54" name="Oval 53">
            <a:extLst>
              <a:ext uri="{FF2B5EF4-FFF2-40B4-BE49-F238E27FC236}">
                <a16:creationId xmlns:a16="http://schemas.microsoft.com/office/drawing/2014/main" id="{99E2A148-6C84-4A0C-BC53-889366267496}"/>
              </a:ext>
            </a:extLst>
          </p:cNvPr>
          <p:cNvSpPr/>
          <p:nvPr/>
        </p:nvSpPr>
        <p:spPr>
          <a:xfrm>
            <a:off x="108133" y="5191965"/>
            <a:ext cx="1332050" cy="1332050"/>
          </a:xfrm>
          <a:prstGeom prst="ellipse">
            <a:avLst/>
          </a:prstGeom>
          <a:solidFill>
            <a:schemeClr val="accent2"/>
          </a:solidFill>
          <a:ln>
            <a:noFill/>
          </a:ln>
          <a:scene3d>
            <a:camera prst="isometricOffAxis2Left"/>
            <a:lightRig rig="soft" dir="t"/>
          </a:scene3d>
          <a:sp3d extrusionH="8255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3C074BB-D20A-4257-8217-9DC516A8BE23}"/>
              </a:ext>
            </a:extLst>
          </p:cNvPr>
          <p:cNvSpPr/>
          <p:nvPr/>
        </p:nvSpPr>
        <p:spPr>
          <a:xfrm>
            <a:off x="748861" y="2797582"/>
            <a:ext cx="993778" cy="993778"/>
          </a:xfrm>
          <a:prstGeom prst="ellipse">
            <a:avLst/>
          </a:prstGeom>
          <a:solidFill>
            <a:schemeClr val="accent2"/>
          </a:solidFill>
          <a:ln>
            <a:noFill/>
          </a:ln>
          <a:scene3d>
            <a:camera prst="isometricOffAxis2Left"/>
            <a:lightRig rig="soft" dir="t"/>
          </a:scene3d>
          <a:sp3d extrusionH="8255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86398B7C-E5BA-45FE-9EAB-4FDC21D7601A}"/>
              </a:ext>
            </a:extLst>
          </p:cNvPr>
          <p:cNvGrpSpPr/>
          <p:nvPr/>
        </p:nvGrpSpPr>
        <p:grpSpPr>
          <a:xfrm>
            <a:off x="8648345" y="2107885"/>
            <a:ext cx="838879" cy="1475555"/>
            <a:chOff x="838200" y="1400230"/>
            <a:chExt cx="2834640" cy="4986023"/>
          </a:xfrm>
        </p:grpSpPr>
        <p:sp>
          <p:nvSpPr>
            <p:cNvPr id="120" name="Rectangle: Rounded Corners 107">
              <a:extLst>
                <a:ext uri="{FF2B5EF4-FFF2-40B4-BE49-F238E27FC236}">
                  <a16:creationId xmlns:a16="http://schemas.microsoft.com/office/drawing/2014/main" id="{AE827441-7BB7-4DFB-B5EC-7DB93B80DBBE}"/>
                </a:ext>
              </a:extLst>
            </p:cNvPr>
            <p:cNvSpPr/>
            <p:nvPr/>
          </p:nvSpPr>
          <p:spPr>
            <a:xfrm>
              <a:off x="838200" y="3835077"/>
              <a:ext cx="2834640" cy="2551176"/>
            </a:xfrm>
            <a:prstGeom prst="roundRect">
              <a:avLst>
                <a:gd name="adj" fmla="val 8702"/>
              </a:avLst>
            </a:prstGeom>
            <a:gradFill flip="none" rotWithShape="1">
              <a:gsLst>
                <a:gs pos="42000">
                  <a:srgbClr val="FF7711"/>
                </a:gs>
                <a:gs pos="8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</a:gsLst>
              <a:lin ang="6600000" scaled="0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isometricOffAxis1Top">
                <a:rot lat="19308370" lon="17994607" rev="3982837"/>
              </a:camera>
              <a:lightRig rig="soft" dir="t"/>
            </a:scene3d>
            <a:sp3d extrusionH="152400" prstMaterial="matte">
              <a:bevelT w="120650" h="19050"/>
              <a:bevelB w="0" h="0"/>
            </a:sp3d>
          </p:spPr>
          <p:txBody>
            <a:bodyPr rtlCol="0" anchor="ctr"/>
            <a:lstStyle/>
            <a:p>
              <a:pPr algn="ctr"/>
              <a:endParaRPr lang="en-US" kern="0">
                <a:solidFill>
                  <a:prstClr val="white"/>
                </a:solidFill>
                <a:ea typeface="宋体"/>
              </a:endParaRPr>
            </a:p>
          </p:txBody>
        </p:sp>
        <p:sp>
          <p:nvSpPr>
            <p:cNvPr id="121" name="Freeform: Shape 108">
              <a:extLst>
                <a:ext uri="{FF2B5EF4-FFF2-40B4-BE49-F238E27FC236}">
                  <a16:creationId xmlns:a16="http://schemas.microsoft.com/office/drawing/2014/main" id="{A787775D-F53A-48BE-89CA-7FE07F2A4ED5}"/>
                </a:ext>
              </a:extLst>
            </p:cNvPr>
            <p:cNvSpPr/>
            <p:nvPr/>
          </p:nvSpPr>
          <p:spPr>
            <a:xfrm>
              <a:off x="984636" y="1400230"/>
              <a:ext cx="2587154" cy="4105088"/>
            </a:xfrm>
            <a:custGeom>
              <a:avLst/>
              <a:gdLst>
                <a:gd name="connsiteX0" fmla="*/ 1327010 w 2587154"/>
                <a:gd name="connsiteY0" fmla="*/ 1244 h 4105088"/>
                <a:gd name="connsiteX1" fmla="*/ 1534927 w 2587154"/>
                <a:gd name="connsiteY1" fmla="*/ 99394 h 4105088"/>
                <a:gd name="connsiteX2" fmla="*/ 2580699 w 2587154"/>
                <a:gd name="connsiteY2" fmla="*/ 3553705 h 4105088"/>
                <a:gd name="connsiteX3" fmla="*/ 2587154 w 2587154"/>
                <a:gd name="connsiteY3" fmla="*/ 3579715 h 4105088"/>
                <a:gd name="connsiteX4" fmla="*/ 1293577 w 2587154"/>
                <a:gd name="connsiteY4" fmla="*/ 4105088 h 4105088"/>
                <a:gd name="connsiteX5" fmla="*/ 0 w 2587154"/>
                <a:gd name="connsiteY5" fmla="*/ 3579715 h 4105088"/>
                <a:gd name="connsiteX6" fmla="*/ 1049578 w 2587154"/>
                <a:gd name="connsiteY6" fmla="*/ 99394 h 4105088"/>
                <a:gd name="connsiteX7" fmla="*/ 1327010 w 2587154"/>
                <a:gd name="connsiteY7" fmla="*/ 1244 h 4105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87154" h="4105088">
                  <a:moveTo>
                    <a:pt x="1327010" y="1244"/>
                  </a:moveTo>
                  <a:cubicBezTo>
                    <a:pt x="1399771" y="7264"/>
                    <a:pt x="1474259" y="35740"/>
                    <a:pt x="1534927" y="99394"/>
                  </a:cubicBezTo>
                  <a:cubicBezTo>
                    <a:pt x="1531029" y="94406"/>
                    <a:pt x="2405328" y="2973651"/>
                    <a:pt x="2580699" y="3553705"/>
                  </a:cubicBezTo>
                  <a:cubicBezTo>
                    <a:pt x="2586606" y="3561925"/>
                    <a:pt x="2587154" y="3570795"/>
                    <a:pt x="2587154" y="3579715"/>
                  </a:cubicBezTo>
                  <a:cubicBezTo>
                    <a:pt x="2587154" y="3869870"/>
                    <a:pt x="2008000" y="4105088"/>
                    <a:pt x="1293577" y="4105088"/>
                  </a:cubicBezTo>
                  <a:cubicBezTo>
                    <a:pt x="579154" y="4105088"/>
                    <a:pt x="0" y="3869870"/>
                    <a:pt x="0" y="3579715"/>
                  </a:cubicBezTo>
                  <a:lnTo>
                    <a:pt x="1049578" y="99394"/>
                  </a:lnTo>
                  <a:cubicBezTo>
                    <a:pt x="1089272" y="43557"/>
                    <a:pt x="1205742" y="-8790"/>
                    <a:pt x="1327010" y="1244"/>
                  </a:cubicBezTo>
                  <a:close/>
                </a:path>
              </a:pathLst>
            </a:custGeom>
            <a:gradFill flip="none" rotWithShape="1">
              <a:gsLst>
                <a:gs pos="70000">
                  <a:srgbClr val="FF810E"/>
                </a:gs>
                <a:gs pos="31000">
                  <a:srgbClr val="FF7711"/>
                </a:gs>
                <a:gs pos="53000">
                  <a:srgbClr val="FFB001"/>
                </a:gs>
                <a:gs pos="89000">
                  <a:srgbClr val="D74E05"/>
                </a:gs>
                <a:gs pos="0">
                  <a:srgbClr val="C73E01"/>
                </a:gs>
              </a:gsLst>
              <a:lin ang="11100000" scaled="0"/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endParaRPr lang="en-US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22" name="Freeform: Shape 109">
              <a:extLst>
                <a:ext uri="{FF2B5EF4-FFF2-40B4-BE49-F238E27FC236}">
                  <a16:creationId xmlns:a16="http://schemas.microsoft.com/office/drawing/2014/main" id="{97E66EB8-F08D-4DB3-AF76-BE42EE559EDE}"/>
                </a:ext>
              </a:extLst>
            </p:cNvPr>
            <p:cNvSpPr/>
            <p:nvPr/>
          </p:nvSpPr>
          <p:spPr>
            <a:xfrm>
              <a:off x="1566610" y="2318111"/>
              <a:ext cx="1421727" cy="835168"/>
            </a:xfrm>
            <a:custGeom>
              <a:avLst/>
              <a:gdLst>
                <a:gd name="connsiteX0" fmla="*/ 220769 w 1421727"/>
                <a:gd name="connsiteY0" fmla="*/ 0 h 835168"/>
                <a:gd name="connsiteX1" fmla="*/ 269287 w 1421727"/>
                <a:gd name="connsiteY1" fmla="*/ 14659 h 835168"/>
                <a:gd name="connsiteX2" fmla="*/ 711602 w 1421727"/>
                <a:gd name="connsiteY2" fmla="*/ 69862 h 835168"/>
                <a:gd name="connsiteX3" fmla="*/ 1153917 w 1421727"/>
                <a:gd name="connsiteY3" fmla="*/ 14659 h 835168"/>
                <a:gd name="connsiteX4" fmla="*/ 1199972 w 1421727"/>
                <a:gd name="connsiteY4" fmla="*/ 744 h 835168"/>
                <a:gd name="connsiteX5" fmla="*/ 1235888 w 1421727"/>
                <a:gd name="connsiteY5" fmla="*/ 119343 h 835168"/>
                <a:gd name="connsiteX6" fmla="*/ 1408613 w 1421727"/>
                <a:gd name="connsiteY6" fmla="*/ 689278 h 835168"/>
                <a:gd name="connsiteX7" fmla="*/ 1421727 w 1421727"/>
                <a:gd name="connsiteY7" fmla="*/ 732530 h 835168"/>
                <a:gd name="connsiteX8" fmla="*/ 1381497 w 1421727"/>
                <a:gd name="connsiteY8" fmla="*/ 745558 h 835168"/>
                <a:gd name="connsiteX9" fmla="*/ 711603 w 1421727"/>
                <a:gd name="connsiteY9" fmla="*/ 835168 h 835168"/>
                <a:gd name="connsiteX10" fmla="*/ 41709 w 1421727"/>
                <a:gd name="connsiteY10" fmla="*/ 745558 h 835168"/>
                <a:gd name="connsiteX11" fmla="*/ 0 w 1421727"/>
                <a:gd name="connsiteY11" fmla="*/ 732051 h 835168"/>
                <a:gd name="connsiteX12" fmla="*/ 220769 w 1421727"/>
                <a:gd name="connsiteY12" fmla="*/ 0 h 835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21727" h="835168">
                  <a:moveTo>
                    <a:pt x="220769" y="0"/>
                  </a:moveTo>
                  <a:lnTo>
                    <a:pt x="269287" y="14659"/>
                  </a:lnTo>
                  <a:cubicBezTo>
                    <a:pt x="409014" y="50535"/>
                    <a:pt x="557574" y="69862"/>
                    <a:pt x="711602" y="69862"/>
                  </a:cubicBezTo>
                  <a:cubicBezTo>
                    <a:pt x="865630" y="69862"/>
                    <a:pt x="1014190" y="50535"/>
                    <a:pt x="1153917" y="14659"/>
                  </a:cubicBezTo>
                  <a:lnTo>
                    <a:pt x="1199972" y="744"/>
                  </a:lnTo>
                  <a:lnTo>
                    <a:pt x="1235888" y="119343"/>
                  </a:lnTo>
                  <a:cubicBezTo>
                    <a:pt x="1290009" y="298001"/>
                    <a:pt x="1348611" y="491354"/>
                    <a:pt x="1408613" y="689278"/>
                  </a:cubicBezTo>
                  <a:lnTo>
                    <a:pt x="1421727" y="732530"/>
                  </a:lnTo>
                  <a:lnTo>
                    <a:pt x="1381497" y="745558"/>
                  </a:lnTo>
                  <a:cubicBezTo>
                    <a:pt x="1169878" y="803795"/>
                    <a:pt x="944881" y="835168"/>
                    <a:pt x="711603" y="835168"/>
                  </a:cubicBezTo>
                  <a:cubicBezTo>
                    <a:pt x="478325" y="835168"/>
                    <a:pt x="253329" y="803795"/>
                    <a:pt x="41709" y="745558"/>
                  </a:cubicBezTo>
                  <a:lnTo>
                    <a:pt x="0" y="732051"/>
                  </a:lnTo>
                  <a:lnTo>
                    <a:pt x="220769" y="0"/>
                  </a:lnTo>
                  <a:close/>
                </a:path>
              </a:pathLst>
            </a:custGeom>
            <a:gradFill flip="none" rotWithShape="1">
              <a:gsLst>
                <a:gs pos="98000">
                  <a:sysClr val="window" lastClr="FFFFFF">
                    <a:lumMod val="65000"/>
                  </a:sysClr>
                </a:gs>
                <a:gs pos="0">
                  <a:sysClr val="window" lastClr="FFFFFF">
                    <a:lumMod val="65000"/>
                  </a:sysClr>
                </a:gs>
                <a:gs pos="55000">
                  <a:sysClr val="window" lastClr="FFFFFF"/>
                </a:gs>
              </a:gsLst>
              <a:lin ang="11100000" scaled="0"/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endParaRPr lang="en-US" kern="0">
                <a:solidFill>
                  <a:prstClr val="white"/>
                </a:solidFill>
                <a:ea typeface="宋体"/>
              </a:endParaRPr>
            </a:p>
          </p:txBody>
        </p:sp>
        <p:sp>
          <p:nvSpPr>
            <p:cNvPr id="123" name="Freeform: Shape 110">
              <a:extLst>
                <a:ext uri="{FF2B5EF4-FFF2-40B4-BE49-F238E27FC236}">
                  <a16:creationId xmlns:a16="http://schemas.microsoft.com/office/drawing/2014/main" id="{F9F8FBA0-C985-495D-9874-657082B8BCA6}"/>
                </a:ext>
              </a:extLst>
            </p:cNvPr>
            <p:cNvSpPr/>
            <p:nvPr/>
          </p:nvSpPr>
          <p:spPr>
            <a:xfrm>
              <a:off x="1142781" y="3730844"/>
              <a:ext cx="2276998" cy="900252"/>
            </a:xfrm>
            <a:custGeom>
              <a:avLst/>
              <a:gdLst>
                <a:gd name="connsiteX0" fmla="*/ 218553 w 2276998"/>
                <a:gd name="connsiteY0" fmla="*/ 0 h 900252"/>
                <a:gd name="connsiteX1" fmla="*/ 354010 w 2276998"/>
                <a:gd name="connsiteY1" fmla="*/ 38453 h 900252"/>
                <a:gd name="connsiteX2" fmla="*/ 1165066 w 2276998"/>
                <a:gd name="connsiteY2" fmla="*/ 134946 h 900252"/>
                <a:gd name="connsiteX3" fmla="*/ 1976122 w 2276998"/>
                <a:gd name="connsiteY3" fmla="*/ 38453 h 900252"/>
                <a:gd name="connsiteX4" fmla="*/ 2056548 w 2276998"/>
                <a:gd name="connsiteY4" fmla="*/ 15622 h 900252"/>
                <a:gd name="connsiteX5" fmla="*/ 2101510 w 2276998"/>
                <a:gd name="connsiteY5" fmla="*/ 163885 h 900252"/>
                <a:gd name="connsiteX6" fmla="*/ 2260589 w 2276998"/>
                <a:gd name="connsiteY6" fmla="*/ 688486 h 900252"/>
                <a:gd name="connsiteX7" fmla="*/ 2276998 w 2276998"/>
                <a:gd name="connsiteY7" fmla="*/ 742611 h 900252"/>
                <a:gd name="connsiteX8" fmla="*/ 2274013 w 2276998"/>
                <a:gd name="connsiteY8" fmla="*/ 743617 h 900252"/>
                <a:gd name="connsiteX9" fmla="*/ 1165066 w 2276998"/>
                <a:gd name="connsiteY9" fmla="*/ 900252 h 900252"/>
                <a:gd name="connsiteX10" fmla="*/ 56119 w 2276998"/>
                <a:gd name="connsiteY10" fmla="*/ 743617 h 900252"/>
                <a:gd name="connsiteX11" fmla="*/ 0 w 2276998"/>
                <a:gd name="connsiteY11" fmla="*/ 724704 h 900252"/>
                <a:gd name="connsiteX12" fmla="*/ 218553 w 2276998"/>
                <a:gd name="connsiteY12" fmla="*/ 0 h 900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76998" h="900252">
                  <a:moveTo>
                    <a:pt x="218553" y="0"/>
                  </a:moveTo>
                  <a:lnTo>
                    <a:pt x="354010" y="38453"/>
                  </a:lnTo>
                  <a:cubicBezTo>
                    <a:pt x="603297" y="100587"/>
                    <a:pt x="877372" y="134946"/>
                    <a:pt x="1165066" y="134946"/>
                  </a:cubicBezTo>
                  <a:cubicBezTo>
                    <a:pt x="1452760" y="134946"/>
                    <a:pt x="1726836" y="100587"/>
                    <a:pt x="1976122" y="38453"/>
                  </a:cubicBezTo>
                  <a:lnTo>
                    <a:pt x="2056548" y="15622"/>
                  </a:lnTo>
                  <a:lnTo>
                    <a:pt x="2101510" y="163885"/>
                  </a:lnTo>
                  <a:cubicBezTo>
                    <a:pt x="2158783" y="352742"/>
                    <a:pt x="2212836" y="530984"/>
                    <a:pt x="2260589" y="688486"/>
                  </a:cubicBezTo>
                  <a:lnTo>
                    <a:pt x="2276998" y="742611"/>
                  </a:lnTo>
                  <a:lnTo>
                    <a:pt x="2274013" y="743617"/>
                  </a:lnTo>
                  <a:cubicBezTo>
                    <a:pt x="1933167" y="844478"/>
                    <a:pt x="1558427" y="900252"/>
                    <a:pt x="1165066" y="900252"/>
                  </a:cubicBezTo>
                  <a:cubicBezTo>
                    <a:pt x="771706" y="900252"/>
                    <a:pt x="396965" y="844478"/>
                    <a:pt x="56119" y="743617"/>
                  </a:cubicBezTo>
                  <a:lnTo>
                    <a:pt x="0" y="724704"/>
                  </a:lnTo>
                  <a:lnTo>
                    <a:pt x="218553" y="0"/>
                  </a:lnTo>
                  <a:close/>
                </a:path>
              </a:pathLst>
            </a:custGeom>
            <a:gradFill flip="none" rotWithShape="1">
              <a:gsLst>
                <a:gs pos="98000">
                  <a:sysClr val="window" lastClr="FFFFFF">
                    <a:lumMod val="65000"/>
                  </a:sysClr>
                </a:gs>
                <a:gs pos="0">
                  <a:sysClr val="window" lastClr="FFFFFF">
                    <a:lumMod val="65000"/>
                  </a:sysClr>
                </a:gs>
                <a:gs pos="55000">
                  <a:sysClr val="window" lastClr="FFFFFF"/>
                </a:gs>
              </a:gsLst>
              <a:lin ang="11100000" scaled="0"/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endParaRPr lang="en-US" kern="0">
                <a:solidFill>
                  <a:prstClr val="white"/>
                </a:solidFill>
                <a:ea typeface="宋体"/>
              </a:endParaRPr>
            </a:p>
          </p:txBody>
        </p:sp>
      </p:grp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206020"/>
              </p:ext>
            </p:extLst>
          </p:nvPr>
        </p:nvGraphicFramePr>
        <p:xfrm>
          <a:off x="96042" y="944206"/>
          <a:ext cx="1209595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3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290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958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41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732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Maklumat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SPLaSK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tx1"/>
                          </a:solidFill>
                        </a:rPr>
                        <a:t>Rantaian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tx1"/>
                          </a:solidFill>
                        </a:rPr>
                        <a:t>Kehadapan</a:t>
                      </a:r>
                      <a:endParaRPr lang="ms-MY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340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3472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algn="r"/>
            <a:fld id="{E0F82443-B509-4897-929C-EE0EB857FB31}" type="slidenum">
              <a:rPr lang="en-MY" smtClean="0"/>
              <a:pPr algn="r"/>
              <a:t>17</a:t>
            </a:fld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4294967295"/>
          </p:nvPr>
        </p:nvSpPr>
        <p:spPr>
          <a:xfrm>
            <a:off x="1295385" y="1984893"/>
            <a:ext cx="10247086" cy="2699357"/>
          </a:xfrm>
          <a:prstGeom prst="rect">
            <a:avLst/>
          </a:prstGeom>
        </p:spPr>
        <p:txBody>
          <a:bodyPr/>
          <a:lstStyle/>
          <a:p>
            <a:pPr marL="0" indent="0" algn="just">
              <a:buNone/>
            </a:pPr>
            <a:r>
              <a:rPr lang="en-US" sz="3600" dirty="0" err="1" smtClean="0"/>
              <a:t>Agensi</a:t>
            </a:r>
            <a:r>
              <a:rPr lang="en-US" sz="3600" dirty="0" smtClean="0"/>
              <a:t> </a:t>
            </a:r>
            <a:r>
              <a:rPr lang="en-US" sz="3600" dirty="0" err="1" smtClean="0"/>
              <a:t>sektor</a:t>
            </a:r>
            <a:r>
              <a:rPr lang="en-US" sz="3600" dirty="0" smtClean="0"/>
              <a:t> </a:t>
            </a:r>
            <a:r>
              <a:rPr lang="en-US" sz="3600" dirty="0" err="1" smtClean="0"/>
              <a:t>awam</a:t>
            </a:r>
            <a:r>
              <a:rPr lang="en-US" sz="3600" dirty="0" smtClean="0"/>
              <a:t> </a:t>
            </a:r>
            <a:r>
              <a:rPr lang="en-US" sz="3600" dirty="0" err="1" smtClean="0"/>
              <a:t>dimohon</a:t>
            </a:r>
            <a:r>
              <a:rPr lang="en-US" sz="3600" dirty="0" smtClean="0"/>
              <a:t> </a:t>
            </a:r>
            <a:r>
              <a:rPr lang="en-US" sz="3600" dirty="0" err="1" smtClean="0"/>
              <a:t>mengambil</a:t>
            </a:r>
            <a:r>
              <a:rPr lang="en-US" sz="3600" dirty="0" smtClean="0"/>
              <a:t> </a:t>
            </a:r>
            <a:r>
              <a:rPr lang="en-US" sz="3600" dirty="0" err="1" smtClean="0"/>
              <a:t>maklum</a:t>
            </a:r>
            <a:r>
              <a:rPr lang="en-US" sz="3600" dirty="0" smtClean="0"/>
              <a:t> </a:t>
            </a:r>
            <a:r>
              <a:rPr lang="en-US" sz="3600" dirty="0" err="1" smtClean="0"/>
              <a:t>berkaitan</a:t>
            </a:r>
            <a:r>
              <a:rPr lang="en-US" sz="3600" dirty="0" smtClean="0"/>
              <a:t>  </a:t>
            </a:r>
            <a:r>
              <a:rPr lang="en-US" sz="3600" dirty="0" err="1" smtClean="0"/>
              <a:t>Sistem</a:t>
            </a:r>
            <a:r>
              <a:rPr lang="en-US" sz="3600" dirty="0" smtClean="0"/>
              <a:t> </a:t>
            </a:r>
            <a:r>
              <a:rPr lang="en-US" sz="3600" dirty="0" err="1" smtClean="0"/>
              <a:t>Pemantauan</a:t>
            </a:r>
            <a:r>
              <a:rPr lang="en-US" sz="3600" dirty="0" smtClean="0"/>
              <a:t> </a:t>
            </a:r>
            <a:r>
              <a:rPr lang="fi-FI" sz="3600" dirty="0" smtClean="0"/>
              <a:t>Laman Web Dan Perkhidmatan Dalam Talian Kerajaan (</a:t>
            </a:r>
            <a:r>
              <a:rPr lang="en-US" sz="3600" dirty="0" err="1" smtClean="0"/>
              <a:t>SPLaSK</a:t>
            </a:r>
            <a:r>
              <a:rPr lang="en-US" sz="3600" dirty="0" smtClean="0"/>
              <a:t>)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memberi</a:t>
            </a:r>
            <a:r>
              <a:rPr lang="en-US" sz="3600" dirty="0" smtClean="0"/>
              <a:t> </a:t>
            </a:r>
            <a:r>
              <a:rPr lang="en-US" sz="3600" dirty="0" err="1" smtClean="0"/>
              <a:t>kerjasama</a:t>
            </a:r>
            <a:r>
              <a:rPr lang="en-US" sz="3600" dirty="0" smtClean="0"/>
              <a:t>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menjayakan</a:t>
            </a:r>
            <a:r>
              <a:rPr lang="en-US" sz="3600" dirty="0" smtClean="0"/>
              <a:t> </a:t>
            </a:r>
            <a:r>
              <a:rPr lang="en-US" sz="3600" dirty="0" err="1" smtClean="0"/>
              <a:t>pelaksanaannya</a:t>
            </a:r>
            <a:r>
              <a:rPr lang="en-US" sz="3600" dirty="0" smtClean="0"/>
              <a:t>.</a:t>
            </a:r>
            <a:endParaRPr lang="ms-MY" sz="3600" dirty="0"/>
          </a:p>
        </p:txBody>
      </p:sp>
      <p:sp>
        <p:nvSpPr>
          <p:cNvPr id="6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7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PENUTUP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68811" y="1665456"/>
            <a:ext cx="11271211" cy="3543300"/>
            <a:chOff x="476127" y="1357698"/>
            <a:chExt cx="11271211" cy="3543300"/>
          </a:xfrm>
        </p:grpSpPr>
        <p:pic>
          <p:nvPicPr>
            <p:cNvPr id="2060" name="Picture 12" descr="Image result for pen icon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32105">
              <a:off x="476127" y="3641605"/>
              <a:ext cx="1107872" cy="1107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ame 8"/>
            <p:cNvSpPr/>
            <p:nvPr/>
          </p:nvSpPr>
          <p:spPr>
            <a:xfrm>
              <a:off x="520862" y="1357698"/>
              <a:ext cx="11226476" cy="3543300"/>
            </a:xfrm>
            <a:prstGeom prst="frame">
              <a:avLst>
                <a:gd name="adj1" fmla="val 3489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159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616626" y="2386386"/>
            <a:ext cx="8582705" cy="2170526"/>
          </a:xfrm>
          <a:prstGeom prst="rect">
            <a:avLst/>
          </a:prstGeom>
        </p:spPr>
        <p:txBody>
          <a:bodyPr anchor="ctr"/>
          <a:lstStyle>
            <a:lvl1pPr algn="l" defTabSz="91442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600" b="1" dirty="0" smtClean="0">
                <a:latin typeface="Arial Black" panose="020B0A04020102020204" pitchFamily="34" charset="0"/>
              </a:rPr>
              <a:t>SEKIAN </a:t>
            </a:r>
          </a:p>
          <a:p>
            <a:pPr algn="ctr"/>
            <a:r>
              <a:rPr lang="en-US" sz="6600" b="1" dirty="0" smtClean="0">
                <a:latin typeface="Arial Black" panose="020B0A04020102020204" pitchFamily="34" charset="0"/>
              </a:rPr>
              <a:t>TERIMA KASIH</a:t>
            </a:r>
            <a:endParaRPr lang="ms-MY" sz="6600" b="1" dirty="0">
              <a:latin typeface="Arial Black" panose="020B0A040201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927" y="793738"/>
            <a:ext cx="6820905" cy="15926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35933" y="5318105"/>
            <a:ext cx="66078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err="1" smtClean="0"/>
              <a:t>Sebarang</a:t>
            </a:r>
            <a:r>
              <a:rPr lang="en-US" sz="2800" dirty="0" smtClean="0"/>
              <a:t> </a:t>
            </a:r>
            <a:r>
              <a:rPr lang="en-US" sz="2800" dirty="0" err="1" smtClean="0"/>
              <a:t>pertanyaan</a:t>
            </a:r>
            <a:r>
              <a:rPr lang="en-US" sz="2800" dirty="0" smtClean="0"/>
              <a:t> </a:t>
            </a:r>
            <a:r>
              <a:rPr lang="en-US" sz="2800" dirty="0" err="1" smtClean="0"/>
              <a:t>boleh</a:t>
            </a:r>
            <a:r>
              <a:rPr lang="en-US" sz="2800" dirty="0" smtClean="0"/>
              <a:t> </a:t>
            </a:r>
            <a:r>
              <a:rPr lang="en-US" sz="2800" dirty="0" err="1" smtClean="0"/>
              <a:t>dihantar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</a:p>
          <a:p>
            <a:pPr algn="ctr"/>
            <a:r>
              <a:rPr lang="en-US" sz="2800" b="1" u="sng" dirty="0" smtClean="0"/>
              <a:t>splask@mampu.gov.my</a:t>
            </a:r>
            <a:r>
              <a:rPr lang="en-US" sz="2800" dirty="0" smtClean="0"/>
              <a:t> </a:t>
            </a:r>
            <a:endParaRPr lang="ms-MY" sz="2800" dirty="0"/>
          </a:p>
        </p:txBody>
      </p:sp>
    </p:spTree>
    <p:extLst>
      <p:ext uri="{BB962C8B-B14F-4D97-AF65-F5344CB8AC3E}">
        <p14:creationId xmlns:p14="http://schemas.microsoft.com/office/powerpoint/2010/main" val="80021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nts Slide Master">
  <a:themeElements>
    <a:clrScheme name="ALLPPT-Artificial Intelligen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7ADDB"/>
      </a:accent1>
      <a:accent2>
        <a:srgbClr val="FEDC04"/>
      </a:accent2>
      <a:accent3>
        <a:srgbClr val="4C93DF"/>
      </a:accent3>
      <a:accent4>
        <a:srgbClr val="F77660"/>
      </a:accent4>
      <a:accent5>
        <a:srgbClr val="555A5C"/>
      </a:accent5>
      <a:accent6>
        <a:srgbClr val="737474"/>
      </a:accent6>
      <a:hlink>
        <a:srgbClr val="D8D8D8"/>
      </a:hlink>
      <a:folHlink>
        <a:srgbClr val="D8D8D8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71802</TotalTime>
  <Words>1156</Words>
  <Application>Microsoft Office PowerPoint</Application>
  <PresentationFormat>Widescreen</PresentationFormat>
  <Paragraphs>400</Paragraphs>
  <Slides>18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Adobe Myungjo Std M</vt:lpstr>
      <vt:lpstr>宋体</vt:lpstr>
      <vt:lpstr>Aharoni</vt:lpstr>
      <vt:lpstr>Arial</vt:lpstr>
      <vt:lpstr>Arial Black</vt:lpstr>
      <vt:lpstr>Arial Unicode MS</vt:lpstr>
      <vt:lpstr>Calibri</vt:lpstr>
      <vt:lpstr>Century Gothic</vt:lpstr>
      <vt:lpstr>Helvetica</vt:lpstr>
      <vt:lpstr>Roboto Thin</vt:lpstr>
      <vt:lpstr>Wingdings</vt:lpstr>
      <vt:lpstr>Contents Slide Master</vt:lpstr>
      <vt:lpstr>  Oleh Bahagian Kerajaan Digital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Ergün Kayis</dc:creator>
  <cp:lastModifiedBy>Rosnah Binti Miskan</cp:lastModifiedBy>
  <cp:revision>960</cp:revision>
  <cp:lastPrinted>2018-08-27T01:53:32Z</cp:lastPrinted>
  <dcterms:created xsi:type="dcterms:W3CDTF">2015-05-30T00:46:15Z</dcterms:created>
  <dcterms:modified xsi:type="dcterms:W3CDTF">2019-11-26T07:20:23Z</dcterms:modified>
</cp:coreProperties>
</file>